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9" r:id="rId4"/>
    <p:sldId id="260" r:id="rId5"/>
    <p:sldId id="269" r:id="rId6"/>
    <p:sldId id="270" r:id="rId7"/>
    <p:sldId id="261" r:id="rId8"/>
    <p:sldId id="266" r:id="rId9"/>
    <p:sldId id="262" r:id="rId10"/>
    <p:sldId id="271" r:id="rId11"/>
    <p:sldId id="272" r:id="rId12"/>
    <p:sldId id="273" r:id="rId13"/>
    <p:sldId id="274" r:id="rId14"/>
    <p:sldId id="275" r:id="rId15"/>
    <p:sldId id="276" r:id="rId16"/>
    <p:sldId id="268" r:id="rId1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D5CF"/>
    <a:srgbClr val="97B9B1"/>
    <a:srgbClr val="98BAB1"/>
    <a:srgbClr val="52A0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86" d="100"/>
          <a:sy n="86" d="100"/>
        </p:scale>
        <p:origin x="715"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D791D7-E17F-4D14-B1CF-2AE28DDF6562}" type="doc">
      <dgm:prSet loTypeId="urn:microsoft.com/office/officeart/2005/8/layout/default" loCatId="list" qsTypeId="urn:microsoft.com/office/officeart/2005/8/quickstyle/simple3" qsCatId="simple" csTypeId="urn:microsoft.com/office/officeart/2005/8/colors/colorful2" csCatId="colorful" phldr="1"/>
      <dgm:spPr/>
    </dgm:pt>
    <dgm:pt modelId="{148F8133-80F8-4E96-BA21-548D9F12E419}">
      <dgm:prSet phldrT="[Testo]" custT="1"/>
      <dgm:spPr/>
      <dgm:t>
        <a:bodyPr/>
        <a:lstStyle/>
        <a:p>
          <a:r>
            <a:rPr lang="it-IT" sz="1600" b="1" dirty="0">
              <a:latin typeface="Bahnschrift Light" panose="020B0502040204020203" pitchFamily="34" charset="0"/>
            </a:rPr>
            <a:t>FACE DETECTION</a:t>
          </a:r>
        </a:p>
        <a:p>
          <a:endParaRPr lang="it-IT" sz="1900" dirty="0"/>
        </a:p>
        <a:p>
          <a:endParaRPr lang="it-IT" sz="1900" dirty="0"/>
        </a:p>
      </dgm:t>
    </dgm:pt>
    <dgm:pt modelId="{7285019E-FA92-42FE-AA5D-918B3DACD2ED}" type="parTrans" cxnId="{61438164-6F1A-475C-B471-2E78CD81BBDD}">
      <dgm:prSet/>
      <dgm:spPr/>
      <dgm:t>
        <a:bodyPr/>
        <a:lstStyle/>
        <a:p>
          <a:endParaRPr lang="it-IT"/>
        </a:p>
      </dgm:t>
    </dgm:pt>
    <dgm:pt modelId="{871872A5-1EA3-4D87-B287-1B46DE140800}" type="sibTrans" cxnId="{61438164-6F1A-475C-B471-2E78CD81BBDD}">
      <dgm:prSet/>
      <dgm:spPr/>
      <dgm:t>
        <a:bodyPr/>
        <a:lstStyle/>
        <a:p>
          <a:endParaRPr lang="it-IT"/>
        </a:p>
      </dgm:t>
    </dgm:pt>
    <dgm:pt modelId="{41528983-C4E0-4C8C-9227-50DD14E9EA84}">
      <dgm:prSet phldrT="[Testo]"/>
      <dgm:spPr/>
      <dgm:t>
        <a:bodyPr/>
        <a:lstStyle/>
        <a:p>
          <a:r>
            <a:rPr lang="it-IT" b="1" dirty="0">
              <a:latin typeface="Bahnschrift Light" panose="020B0502040204020203" pitchFamily="34" charset="0"/>
            </a:rPr>
            <a:t>TRAIN e TEST SPLIT</a:t>
          </a:r>
        </a:p>
        <a:p>
          <a:endParaRPr lang="it-IT" dirty="0"/>
        </a:p>
        <a:p>
          <a:endParaRPr lang="it-IT" dirty="0"/>
        </a:p>
      </dgm:t>
    </dgm:pt>
    <dgm:pt modelId="{AF2DE0D3-FC14-43C4-9E7C-416DD67CEB57}" type="parTrans" cxnId="{655ABC1C-8970-48F0-9328-C8DCA5813070}">
      <dgm:prSet/>
      <dgm:spPr/>
      <dgm:t>
        <a:bodyPr/>
        <a:lstStyle/>
        <a:p>
          <a:endParaRPr lang="it-IT"/>
        </a:p>
      </dgm:t>
    </dgm:pt>
    <dgm:pt modelId="{0AA180DA-B330-4350-B842-27AFAFA03D6A}" type="sibTrans" cxnId="{655ABC1C-8970-48F0-9328-C8DCA5813070}">
      <dgm:prSet/>
      <dgm:spPr/>
      <dgm:t>
        <a:bodyPr/>
        <a:lstStyle/>
        <a:p>
          <a:endParaRPr lang="it-IT"/>
        </a:p>
      </dgm:t>
    </dgm:pt>
    <dgm:pt modelId="{A4563B5F-256B-45AC-85EF-6A0530643BF1}">
      <dgm:prSet phldrT="[Testo]"/>
      <dgm:spPr/>
      <dgm:t>
        <a:bodyPr/>
        <a:lstStyle/>
        <a:p>
          <a:r>
            <a:rPr lang="it-IT" b="1" dirty="0">
              <a:latin typeface="Bahnschrift Light" panose="020B0502040204020203" pitchFamily="34" charset="0"/>
            </a:rPr>
            <a:t>TRAINING MODELLO</a:t>
          </a:r>
        </a:p>
        <a:p>
          <a:endParaRPr lang="it-IT" dirty="0">
            <a:latin typeface="Bahnschrift Light" panose="020B0502040204020203" pitchFamily="34" charset="0"/>
          </a:endParaRPr>
        </a:p>
        <a:p>
          <a:endParaRPr lang="it-IT" dirty="0"/>
        </a:p>
      </dgm:t>
    </dgm:pt>
    <dgm:pt modelId="{0E673ABE-46A8-464E-88E1-4DD15637F239}" type="parTrans" cxnId="{9387A320-C564-40A8-B88B-DBE3BDDDF03E}">
      <dgm:prSet/>
      <dgm:spPr/>
      <dgm:t>
        <a:bodyPr/>
        <a:lstStyle/>
        <a:p>
          <a:endParaRPr lang="it-IT"/>
        </a:p>
      </dgm:t>
    </dgm:pt>
    <dgm:pt modelId="{C2729700-DB5F-46A1-8D6F-B292D22DAA24}" type="sibTrans" cxnId="{9387A320-C564-40A8-B88B-DBE3BDDDF03E}">
      <dgm:prSet/>
      <dgm:spPr/>
      <dgm:t>
        <a:bodyPr/>
        <a:lstStyle/>
        <a:p>
          <a:endParaRPr lang="it-IT"/>
        </a:p>
      </dgm:t>
    </dgm:pt>
    <dgm:pt modelId="{F179511E-0098-4686-B47A-E804B0A3F912}">
      <dgm:prSet phldrT="[Testo]" custT="1"/>
      <dgm:spPr/>
      <dgm:t>
        <a:bodyPr/>
        <a:lstStyle/>
        <a:p>
          <a:r>
            <a:rPr lang="it-IT" sz="1600" b="1" dirty="0">
              <a:latin typeface="Bahnschrift Light" panose="020B0502040204020203" pitchFamily="34" charset="0"/>
            </a:rPr>
            <a:t>PRE-PROCESSING</a:t>
          </a:r>
        </a:p>
        <a:p>
          <a:endParaRPr lang="it-IT" sz="1900" dirty="0"/>
        </a:p>
        <a:p>
          <a:endParaRPr lang="it-IT" sz="1900" dirty="0"/>
        </a:p>
      </dgm:t>
    </dgm:pt>
    <dgm:pt modelId="{024392AA-0617-4741-8E5B-6C92582A8717}" type="parTrans" cxnId="{FEE47F91-0530-41AE-AFE6-7C751D306B62}">
      <dgm:prSet/>
      <dgm:spPr/>
      <dgm:t>
        <a:bodyPr/>
        <a:lstStyle/>
        <a:p>
          <a:endParaRPr lang="it-IT"/>
        </a:p>
      </dgm:t>
    </dgm:pt>
    <dgm:pt modelId="{5FBE4460-3AE9-4C51-B6DE-4B9D3562AF29}" type="sibTrans" cxnId="{FEE47F91-0530-41AE-AFE6-7C751D306B62}">
      <dgm:prSet/>
      <dgm:spPr/>
      <dgm:t>
        <a:bodyPr/>
        <a:lstStyle/>
        <a:p>
          <a:endParaRPr lang="it-IT"/>
        </a:p>
      </dgm:t>
    </dgm:pt>
    <dgm:pt modelId="{96335177-16D3-455A-A444-334FCC9EC522}">
      <dgm:prSet phldrT="[Testo]"/>
      <dgm:spPr>
        <a:solidFill>
          <a:srgbClr val="A3D5CF"/>
        </a:solidFill>
      </dgm:spPr>
      <dgm:t>
        <a:bodyPr/>
        <a:lstStyle/>
        <a:p>
          <a:r>
            <a:rPr lang="it-IT" b="1" dirty="0">
              <a:latin typeface="Bahnschrift Light" panose="020B0502040204020203" pitchFamily="34" charset="0"/>
            </a:rPr>
            <a:t>MOBILENETV2</a:t>
          </a:r>
        </a:p>
        <a:p>
          <a:endParaRPr lang="it-IT" dirty="0"/>
        </a:p>
        <a:p>
          <a:endParaRPr lang="it-IT" dirty="0"/>
        </a:p>
      </dgm:t>
    </dgm:pt>
    <dgm:pt modelId="{A98D9163-B253-41FC-BBAC-D9A9C04CC17A}" type="parTrans" cxnId="{05730EC7-69E9-497D-A8EA-2044A70C9DDD}">
      <dgm:prSet/>
      <dgm:spPr/>
      <dgm:t>
        <a:bodyPr/>
        <a:lstStyle/>
        <a:p>
          <a:endParaRPr lang="it-IT"/>
        </a:p>
      </dgm:t>
    </dgm:pt>
    <dgm:pt modelId="{9C2DBB46-3520-4893-B513-D52D664A1BC4}" type="sibTrans" cxnId="{05730EC7-69E9-497D-A8EA-2044A70C9DDD}">
      <dgm:prSet/>
      <dgm:spPr/>
      <dgm:t>
        <a:bodyPr/>
        <a:lstStyle/>
        <a:p>
          <a:endParaRPr lang="it-IT"/>
        </a:p>
      </dgm:t>
    </dgm:pt>
    <dgm:pt modelId="{47A6C741-BEC1-4ED5-B5E9-0019D22FA27C}">
      <dgm:prSet phldrT="[Testo]"/>
      <dgm:spPr/>
      <dgm:t>
        <a:bodyPr/>
        <a:lstStyle/>
        <a:p>
          <a:r>
            <a:rPr lang="it-IT" b="1" dirty="0">
              <a:latin typeface="Bahnschrift Light" panose="020B0502040204020203" pitchFamily="34" charset="0"/>
            </a:rPr>
            <a:t>FINE TUNING</a:t>
          </a:r>
        </a:p>
        <a:p>
          <a:endParaRPr lang="it-IT" dirty="0"/>
        </a:p>
        <a:p>
          <a:endParaRPr lang="it-IT" dirty="0"/>
        </a:p>
      </dgm:t>
    </dgm:pt>
    <dgm:pt modelId="{4CBD416C-115A-466C-BE90-2B7D301404FB}" type="parTrans" cxnId="{EE58613F-F774-4C83-8D3B-DBDBDDD22D00}">
      <dgm:prSet/>
      <dgm:spPr/>
      <dgm:t>
        <a:bodyPr/>
        <a:lstStyle/>
        <a:p>
          <a:endParaRPr lang="it-IT"/>
        </a:p>
      </dgm:t>
    </dgm:pt>
    <dgm:pt modelId="{7E0CEBB1-2D7A-44DE-BE28-1D779D182341}" type="sibTrans" cxnId="{EE58613F-F774-4C83-8D3B-DBDBDDD22D00}">
      <dgm:prSet/>
      <dgm:spPr/>
      <dgm:t>
        <a:bodyPr/>
        <a:lstStyle/>
        <a:p>
          <a:endParaRPr lang="it-IT"/>
        </a:p>
      </dgm:t>
    </dgm:pt>
    <dgm:pt modelId="{59722B07-24BE-482F-B981-7B13194A4A40}" type="pres">
      <dgm:prSet presAssocID="{17D791D7-E17F-4D14-B1CF-2AE28DDF6562}" presName="diagram" presStyleCnt="0">
        <dgm:presLayoutVars>
          <dgm:dir/>
          <dgm:resizeHandles val="exact"/>
        </dgm:presLayoutVars>
      </dgm:prSet>
      <dgm:spPr/>
    </dgm:pt>
    <dgm:pt modelId="{77F0413E-F0AF-46D0-AA53-87CBB00E81ED}" type="pres">
      <dgm:prSet presAssocID="{148F8133-80F8-4E96-BA21-548D9F12E419}" presName="node" presStyleLbl="node1" presStyleIdx="0" presStyleCnt="6">
        <dgm:presLayoutVars>
          <dgm:bulletEnabled val="1"/>
        </dgm:presLayoutVars>
      </dgm:prSet>
      <dgm:spPr/>
    </dgm:pt>
    <dgm:pt modelId="{5FB26B16-1912-41ED-B664-6DA49C257F5E}" type="pres">
      <dgm:prSet presAssocID="{871872A5-1EA3-4D87-B287-1B46DE140800}" presName="sibTrans" presStyleCnt="0"/>
      <dgm:spPr/>
    </dgm:pt>
    <dgm:pt modelId="{9E765B11-5663-4BE0-8D57-75DE4587952C}" type="pres">
      <dgm:prSet presAssocID="{F179511E-0098-4686-B47A-E804B0A3F912}" presName="node" presStyleLbl="node1" presStyleIdx="1" presStyleCnt="6" custLinFactNeighborX="701" custLinFactNeighborY="2021">
        <dgm:presLayoutVars>
          <dgm:bulletEnabled val="1"/>
        </dgm:presLayoutVars>
      </dgm:prSet>
      <dgm:spPr/>
    </dgm:pt>
    <dgm:pt modelId="{EC1C521F-31A1-40E6-B4F4-3489C7DFC3F1}" type="pres">
      <dgm:prSet presAssocID="{5FBE4460-3AE9-4C51-B6DE-4B9D3562AF29}" presName="sibTrans" presStyleCnt="0"/>
      <dgm:spPr/>
    </dgm:pt>
    <dgm:pt modelId="{481D925D-2085-471F-97A8-14BB35EF2A0C}" type="pres">
      <dgm:prSet presAssocID="{41528983-C4E0-4C8C-9227-50DD14E9EA84}" presName="node" presStyleLbl="node1" presStyleIdx="2" presStyleCnt="6">
        <dgm:presLayoutVars>
          <dgm:bulletEnabled val="1"/>
        </dgm:presLayoutVars>
      </dgm:prSet>
      <dgm:spPr/>
    </dgm:pt>
    <dgm:pt modelId="{EA83368D-1D72-4C2C-B7ED-7FE9936697A1}" type="pres">
      <dgm:prSet presAssocID="{0AA180DA-B330-4350-B842-27AFAFA03D6A}" presName="sibTrans" presStyleCnt="0"/>
      <dgm:spPr/>
    </dgm:pt>
    <dgm:pt modelId="{4DC21AAB-5368-4C02-82FF-9A8DD145FA9E}" type="pres">
      <dgm:prSet presAssocID="{96335177-16D3-455A-A444-334FCC9EC522}" presName="node" presStyleLbl="node1" presStyleIdx="3" presStyleCnt="6">
        <dgm:presLayoutVars>
          <dgm:bulletEnabled val="1"/>
        </dgm:presLayoutVars>
      </dgm:prSet>
      <dgm:spPr/>
    </dgm:pt>
    <dgm:pt modelId="{4BA8D55A-2215-432D-97F3-D4CE4B812690}" type="pres">
      <dgm:prSet presAssocID="{9C2DBB46-3520-4893-B513-D52D664A1BC4}" presName="sibTrans" presStyleCnt="0"/>
      <dgm:spPr/>
    </dgm:pt>
    <dgm:pt modelId="{DB5A3765-8D9A-417E-83B2-9D6F513E1221}" type="pres">
      <dgm:prSet presAssocID="{47A6C741-BEC1-4ED5-B5E9-0019D22FA27C}" presName="node" presStyleLbl="node1" presStyleIdx="4" presStyleCnt="6">
        <dgm:presLayoutVars>
          <dgm:bulletEnabled val="1"/>
        </dgm:presLayoutVars>
      </dgm:prSet>
      <dgm:spPr/>
    </dgm:pt>
    <dgm:pt modelId="{40FD618D-9E00-4F5A-815E-F6ABD0ADA02C}" type="pres">
      <dgm:prSet presAssocID="{7E0CEBB1-2D7A-44DE-BE28-1D779D182341}" presName="sibTrans" presStyleCnt="0"/>
      <dgm:spPr/>
    </dgm:pt>
    <dgm:pt modelId="{82F6EF27-5740-4C76-9251-08B0307D9EF3}" type="pres">
      <dgm:prSet presAssocID="{A4563B5F-256B-45AC-85EF-6A0530643BF1}" presName="node" presStyleLbl="node1" presStyleIdx="5" presStyleCnt="6">
        <dgm:presLayoutVars>
          <dgm:bulletEnabled val="1"/>
        </dgm:presLayoutVars>
      </dgm:prSet>
      <dgm:spPr/>
    </dgm:pt>
  </dgm:ptLst>
  <dgm:cxnLst>
    <dgm:cxn modelId="{AE785B0C-DD89-42D2-93A9-DC067928BACF}" type="presOf" srcId="{F179511E-0098-4686-B47A-E804B0A3F912}" destId="{9E765B11-5663-4BE0-8D57-75DE4587952C}" srcOrd="0" destOrd="0" presId="urn:microsoft.com/office/officeart/2005/8/layout/default"/>
    <dgm:cxn modelId="{F8EC0312-4EB1-443F-8844-58B69E5015B5}" type="presOf" srcId="{96335177-16D3-455A-A444-334FCC9EC522}" destId="{4DC21AAB-5368-4C02-82FF-9A8DD145FA9E}" srcOrd="0" destOrd="0" presId="urn:microsoft.com/office/officeart/2005/8/layout/default"/>
    <dgm:cxn modelId="{655ABC1C-8970-48F0-9328-C8DCA5813070}" srcId="{17D791D7-E17F-4D14-B1CF-2AE28DDF6562}" destId="{41528983-C4E0-4C8C-9227-50DD14E9EA84}" srcOrd="2" destOrd="0" parTransId="{AF2DE0D3-FC14-43C4-9E7C-416DD67CEB57}" sibTransId="{0AA180DA-B330-4350-B842-27AFAFA03D6A}"/>
    <dgm:cxn modelId="{9387A320-C564-40A8-B88B-DBE3BDDDF03E}" srcId="{17D791D7-E17F-4D14-B1CF-2AE28DDF6562}" destId="{A4563B5F-256B-45AC-85EF-6A0530643BF1}" srcOrd="5" destOrd="0" parTransId="{0E673ABE-46A8-464E-88E1-4DD15637F239}" sibTransId="{C2729700-DB5F-46A1-8D6F-B292D22DAA24}"/>
    <dgm:cxn modelId="{EE58613F-F774-4C83-8D3B-DBDBDDD22D00}" srcId="{17D791D7-E17F-4D14-B1CF-2AE28DDF6562}" destId="{47A6C741-BEC1-4ED5-B5E9-0019D22FA27C}" srcOrd="4" destOrd="0" parTransId="{4CBD416C-115A-466C-BE90-2B7D301404FB}" sibTransId="{7E0CEBB1-2D7A-44DE-BE28-1D779D182341}"/>
    <dgm:cxn modelId="{97803B5F-B29E-4CEA-A68F-73C3D09AC75D}" type="presOf" srcId="{17D791D7-E17F-4D14-B1CF-2AE28DDF6562}" destId="{59722B07-24BE-482F-B981-7B13194A4A40}" srcOrd="0" destOrd="0" presId="urn:microsoft.com/office/officeart/2005/8/layout/default"/>
    <dgm:cxn modelId="{61438164-6F1A-475C-B471-2E78CD81BBDD}" srcId="{17D791D7-E17F-4D14-B1CF-2AE28DDF6562}" destId="{148F8133-80F8-4E96-BA21-548D9F12E419}" srcOrd="0" destOrd="0" parTransId="{7285019E-FA92-42FE-AA5D-918B3DACD2ED}" sibTransId="{871872A5-1EA3-4D87-B287-1B46DE140800}"/>
    <dgm:cxn modelId="{C6945651-BB64-416C-846C-A571AC8FBB29}" type="presOf" srcId="{41528983-C4E0-4C8C-9227-50DD14E9EA84}" destId="{481D925D-2085-471F-97A8-14BB35EF2A0C}" srcOrd="0" destOrd="0" presId="urn:microsoft.com/office/officeart/2005/8/layout/default"/>
    <dgm:cxn modelId="{95BDF575-45E2-4713-98E6-26C60704FDFA}" type="presOf" srcId="{148F8133-80F8-4E96-BA21-548D9F12E419}" destId="{77F0413E-F0AF-46D0-AA53-87CBB00E81ED}" srcOrd="0" destOrd="0" presId="urn:microsoft.com/office/officeart/2005/8/layout/default"/>
    <dgm:cxn modelId="{8A19C358-F289-4F7C-BB24-4680A51E84D2}" type="presOf" srcId="{A4563B5F-256B-45AC-85EF-6A0530643BF1}" destId="{82F6EF27-5740-4C76-9251-08B0307D9EF3}" srcOrd="0" destOrd="0" presId="urn:microsoft.com/office/officeart/2005/8/layout/default"/>
    <dgm:cxn modelId="{FEE47F91-0530-41AE-AFE6-7C751D306B62}" srcId="{17D791D7-E17F-4D14-B1CF-2AE28DDF6562}" destId="{F179511E-0098-4686-B47A-E804B0A3F912}" srcOrd="1" destOrd="0" parTransId="{024392AA-0617-4741-8E5B-6C92582A8717}" sibTransId="{5FBE4460-3AE9-4C51-B6DE-4B9D3562AF29}"/>
    <dgm:cxn modelId="{05730EC7-69E9-497D-A8EA-2044A70C9DDD}" srcId="{17D791D7-E17F-4D14-B1CF-2AE28DDF6562}" destId="{96335177-16D3-455A-A444-334FCC9EC522}" srcOrd="3" destOrd="0" parTransId="{A98D9163-B253-41FC-BBAC-D9A9C04CC17A}" sibTransId="{9C2DBB46-3520-4893-B513-D52D664A1BC4}"/>
    <dgm:cxn modelId="{5DDB72DC-2DF0-4F38-AA7E-3C8695D59F48}" type="presOf" srcId="{47A6C741-BEC1-4ED5-B5E9-0019D22FA27C}" destId="{DB5A3765-8D9A-417E-83B2-9D6F513E1221}" srcOrd="0" destOrd="0" presId="urn:microsoft.com/office/officeart/2005/8/layout/default"/>
    <dgm:cxn modelId="{46807722-7FCC-4EC4-9FA8-31D1997C0041}" type="presParOf" srcId="{59722B07-24BE-482F-B981-7B13194A4A40}" destId="{77F0413E-F0AF-46D0-AA53-87CBB00E81ED}" srcOrd="0" destOrd="0" presId="urn:microsoft.com/office/officeart/2005/8/layout/default"/>
    <dgm:cxn modelId="{7DB3173C-A24B-4998-B72C-E46C8B143AB6}" type="presParOf" srcId="{59722B07-24BE-482F-B981-7B13194A4A40}" destId="{5FB26B16-1912-41ED-B664-6DA49C257F5E}" srcOrd="1" destOrd="0" presId="urn:microsoft.com/office/officeart/2005/8/layout/default"/>
    <dgm:cxn modelId="{E6515F3F-AC5C-4468-AFFA-7250F56B10E5}" type="presParOf" srcId="{59722B07-24BE-482F-B981-7B13194A4A40}" destId="{9E765B11-5663-4BE0-8D57-75DE4587952C}" srcOrd="2" destOrd="0" presId="urn:microsoft.com/office/officeart/2005/8/layout/default"/>
    <dgm:cxn modelId="{914D89AB-858F-4DE9-B69B-8AEB3FC9DB22}" type="presParOf" srcId="{59722B07-24BE-482F-B981-7B13194A4A40}" destId="{EC1C521F-31A1-40E6-B4F4-3489C7DFC3F1}" srcOrd="3" destOrd="0" presId="urn:microsoft.com/office/officeart/2005/8/layout/default"/>
    <dgm:cxn modelId="{7CC212ED-EB9C-42A6-9DD3-51D39A39CE89}" type="presParOf" srcId="{59722B07-24BE-482F-B981-7B13194A4A40}" destId="{481D925D-2085-471F-97A8-14BB35EF2A0C}" srcOrd="4" destOrd="0" presId="urn:microsoft.com/office/officeart/2005/8/layout/default"/>
    <dgm:cxn modelId="{4BF6C7ED-7CF4-4411-8C8E-95A3C4024FE4}" type="presParOf" srcId="{59722B07-24BE-482F-B981-7B13194A4A40}" destId="{EA83368D-1D72-4C2C-B7ED-7FE9936697A1}" srcOrd="5" destOrd="0" presId="urn:microsoft.com/office/officeart/2005/8/layout/default"/>
    <dgm:cxn modelId="{6695481F-CBA7-459F-A445-D2BD23D43C80}" type="presParOf" srcId="{59722B07-24BE-482F-B981-7B13194A4A40}" destId="{4DC21AAB-5368-4C02-82FF-9A8DD145FA9E}" srcOrd="6" destOrd="0" presId="urn:microsoft.com/office/officeart/2005/8/layout/default"/>
    <dgm:cxn modelId="{DDC771FC-3712-4C7D-BD8C-DEFBD01ABE7C}" type="presParOf" srcId="{59722B07-24BE-482F-B981-7B13194A4A40}" destId="{4BA8D55A-2215-432D-97F3-D4CE4B812690}" srcOrd="7" destOrd="0" presId="urn:microsoft.com/office/officeart/2005/8/layout/default"/>
    <dgm:cxn modelId="{E7AEF397-B690-4C67-A035-DD1AFB5227F8}" type="presParOf" srcId="{59722B07-24BE-482F-B981-7B13194A4A40}" destId="{DB5A3765-8D9A-417E-83B2-9D6F513E1221}" srcOrd="8" destOrd="0" presId="urn:microsoft.com/office/officeart/2005/8/layout/default"/>
    <dgm:cxn modelId="{4B995C6A-6674-497B-A373-E98ED0348A8B}" type="presParOf" srcId="{59722B07-24BE-482F-B981-7B13194A4A40}" destId="{40FD618D-9E00-4F5A-815E-F6ABD0ADA02C}" srcOrd="9" destOrd="0" presId="urn:microsoft.com/office/officeart/2005/8/layout/default"/>
    <dgm:cxn modelId="{1C395F7C-2FA2-481C-8DF8-81E58CB5316B}" type="presParOf" srcId="{59722B07-24BE-482F-B981-7B13194A4A40}" destId="{82F6EF27-5740-4C76-9251-08B0307D9EF3}"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F0413E-F0AF-46D0-AA53-87CBB00E81ED}">
      <dsp:nvSpPr>
        <dsp:cNvPr id="0" name=""/>
        <dsp:cNvSpPr/>
      </dsp:nvSpPr>
      <dsp:spPr>
        <a:xfrm>
          <a:off x="0" y="549971"/>
          <a:ext cx="2425787" cy="1455472"/>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latin typeface="Bahnschrift Light" panose="020B0502040204020203" pitchFamily="34" charset="0"/>
            </a:rPr>
            <a:t>FACE DETECTION</a:t>
          </a:r>
        </a:p>
        <a:p>
          <a:pPr marL="0" lvl="0" indent="0" algn="ctr" defTabSz="711200">
            <a:lnSpc>
              <a:spcPct val="90000"/>
            </a:lnSpc>
            <a:spcBef>
              <a:spcPct val="0"/>
            </a:spcBef>
            <a:spcAft>
              <a:spcPct val="35000"/>
            </a:spcAft>
            <a:buNone/>
          </a:pPr>
          <a:endParaRPr lang="it-IT" sz="1900" kern="1200" dirty="0"/>
        </a:p>
        <a:p>
          <a:pPr marL="0" lvl="0" indent="0" algn="ctr" defTabSz="711200">
            <a:lnSpc>
              <a:spcPct val="90000"/>
            </a:lnSpc>
            <a:spcBef>
              <a:spcPct val="0"/>
            </a:spcBef>
            <a:spcAft>
              <a:spcPct val="35000"/>
            </a:spcAft>
            <a:buNone/>
          </a:pPr>
          <a:endParaRPr lang="it-IT" sz="1900" kern="1200" dirty="0"/>
        </a:p>
      </dsp:txBody>
      <dsp:txXfrm>
        <a:off x="0" y="549971"/>
        <a:ext cx="2425787" cy="1455472"/>
      </dsp:txXfrm>
    </dsp:sp>
    <dsp:sp modelId="{9E765B11-5663-4BE0-8D57-75DE4587952C}">
      <dsp:nvSpPr>
        <dsp:cNvPr id="0" name=""/>
        <dsp:cNvSpPr/>
      </dsp:nvSpPr>
      <dsp:spPr>
        <a:xfrm>
          <a:off x="2685371" y="579387"/>
          <a:ext cx="2425787" cy="1455472"/>
        </a:xfrm>
        <a:prstGeom prst="rect">
          <a:avLst/>
        </a:prstGeom>
        <a:gradFill rotWithShape="0">
          <a:gsLst>
            <a:gs pos="0">
              <a:schemeClr val="accent2">
                <a:hueOff val="-289240"/>
                <a:satOff val="-1985"/>
                <a:lumOff val="1020"/>
                <a:alphaOff val="0"/>
                <a:lumMod val="110000"/>
                <a:satMod val="105000"/>
                <a:tint val="67000"/>
              </a:schemeClr>
            </a:gs>
            <a:gs pos="50000">
              <a:schemeClr val="accent2">
                <a:hueOff val="-289240"/>
                <a:satOff val="-1985"/>
                <a:lumOff val="1020"/>
                <a:alphaOff val="0"/>
                <a:lumMod val="105000"/>
                <a:satMod val="103000"/>
                <a:tint val="73000"/>
              </a:schemeClr>
            </a:gs>
            <a:gs pos="100000">
              <a:schemeClr val="accent2">
                <a:hueOff val="-289240"/>
                <a:satOff val="-1985"/>
                <a:lumOff val="102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latin typeface="Bahnschrift Light" panose="020B0502040204020203" pitchFamily="34" charset="0"/>
            </a:rPr>
            <a:t>PRE-PROCESSING</a:t>
          </a:r>
        </a:p>
        <a:p>
          <a:pPr marL="0" lvl="0" indent="0" algn="ctr" defTabSz="711200">
            <a:lnSpc>
              <a:spcPct val="90000"/>
            </a:lnSpc>
            <a:spcBef>
              <a:spcPct val="0"/>
            </a:spcBef>
            <a:spcAft>
              <a:spcPct val="35000"/>
            </a:spcAft>
            <a:buNone/>
          </a:pPr>
          <a:endParaRPr lang="it-IT" sz="1900" kern="1200" dirty="0"/>
        </a:p>
        <a:p>
          <a:pPr marL="0" lvl="0" indent="0" algn="ctr" defTabSz="711200">
            <a:lnSpc>
              <a:spcPct val="90000"/>
            </a:lnSpc>
            <a:spcBef>
              <a:spcPct val="0"/>
            </a:spcBef>
            <a:spcAft>
              <a:spcPct val="35000"/>
            </a:spcAft>
            <a:buNone/>
          </a:pPr>
          <a:endParaRPr lang="it-IT" sz="1900" kern="1200" dirty="0"/>
        </a:p>
      </dsp:txBody>
      <dsp:txXfrm>
        <a:off x="2685371" y="579387"/>
        <a:ext cx="2425787" cy="1455472"/>
      </dsp:txXfrm>
    </dsp:sp>
    <dsp:sp modelId="{481D925D-2085-471F-97A8-14BB35EF2A0C}">
      <dsp:nvSpPr>
        <dsp:cNvPr id="0" name=""/>
        <dsp:cNvSpPr/>
      </dsp:nvSpPr>
      <dsp:spPr>
        <a:xfrm>
          <a:off x="5336733" y="549971"/>
          <a:ext cx="2425787" cy="1455472"/>
        </a:xfrm>
        <a:prstGeom prst="rect">
          <a:avLst/>
        </a:prstGeom>
        <a:gradFill rotWithShape="0">
          <a:gsLst>
            <a:gs pos="0">
              <a:schemeClr val="accent2">
                <a:hueOff val="-578480"/>
                <a:satOff val="-3970"/>
                <a:lumOff val="2039"/>
                <a:alphaOff val="0"/>
                <a:lumMod val="110000"/>
                <a:satMod val="105000"/>
                <a:tint val="67000"/>
              </a:schemeClr>
            </a:gs>
            <a:gs pos="50000">
              <a:schemeClr val="accent2">
                <a:hueOff val="-578480"/>
                <a:satOff val="-3970"/>
                <a:lumOff val="2039"/>
                <a:alphaOff val="0"/>
                <a:lumMod val="105000"/>
                <a:satMod val="103000"/>
                <a:tint val="73000"/>
              </a:schemeClr>
            </a:gs>
            <a:gs pos="100000">
              <a:schemeClr val="accent2">
                <a:hueOff val="-578480"/>
                <a:satOff val="-3970"/>
                <a:lumOff val="203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b="1" kern="1200" dirty="0">
              <a:latin typeface="Bahnschrift Light" panose="020B0502040204020203" pitchFamily="34" charset="0"/>
            </a:rPr>
            <a:t>TRAIN e TEST SPLIT</a:t>
          </a:r>
        </a:p>
        <a:p>
          <a:pPr marL="0" lvl="0" indent="0" algn="ctr" defTabSz="844550">
            <a:lnSpc>
              <a:spcPct val="90000"/>
            </a:lnSpc>
            <a:spcBef>
              <a:spcPct val="0"/>
            </a:spcBef>
            <a:spcAft>
              <a:spcPct val="35000"/>
            </a:spcAft>
            <a:buNone/>
          </a:pPr>
          <a:endParaRPr lang="it-IT" sz="1900" kern="1200" dirty="0"/>
        </a:p>
        <a:p>
          <a:pPr marL="0" lvl="0" indent="0" algn="ctr" defTabSz="844550">
            <a:lnSpc>
              <a:spcPct val="90000"/>
            </a:lnSpc>
            <a:spcBef>
              <a:spcPct val="0"/>
            </a:spcBef>
            <a:spcAft>
              <a:spcPct val="35000"/>
            </a:spcAft>
            <a:buNone/>
          </a:pPr>
          <a:endParaRPr lang="it-IT" sz="1900" kern="1200" dirty="0"/>
        </a:p>
      </dsp:txBody>
      <dsp:txXfrm>
        <a:off x="5336733" y="549971"/>
        <a:ext cx="2425787" cy="1455472"/>
      </dsp:txXfrm>
    </dsp:sp>
    <dsp:sp modelId="{4DC21AAB-5368-4C02-82FF-9A8DD145FA9E}">
      <dsp:nvSpPr>
        <dsp:cNvPr id="0" name=""/>
        <dsp:cNvSpPr/>
      </dsp:nvSpPr>
      <dsp:spPr>
        <a:xfrm>
          <a:off x="0" y="2248023"/>
          <a:ext cx="2425787" cy="1455472"/>
        </a:xfrm>
        <a:prstGeom prst="rect">
          <a:avLst/>
        </a:prstGeom>
        <a:solidFill>
          <a:srgbClr val="A3D5CF"/>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b="1" kern="1200" dirty="0">
              <a:latin typeface="Bahnschrift Light" panose="020B0502040204020203" pitchFamily="34" charset="0"/>
            </a:rPr>
            <a:t>MOBILENETV2</a:t>
          </a:r>
        </a:p>
        <a:p>
          <a:pPr marL="0" lvl="0" indent="0" algn="ctr" defTabSz="844550">
            <a:lnSpc>
              <a:spcPct val="90000"/>
            </a:lnSpc>
            <a:spcBef>
              <a:spcPct val="0"/>
            </a:spcBef>
            <a:spcAft>
              <a:spcPct val="35000"/>
            </a:spcAft>
            <a:buNone/>
          </a:pPr>
          <a:endParaRPr lang="it-IT" sz="1900" kern="1200" dirty="0"/>
        </a:p>
        <a:p>
          <a:pPr marL="0" lvl="0" indent="0" algn="ctr" defTabSz="844550">
            <a:lnSpc>
              <a:spcPct val="90000"/>
            </a:lnSpc>
            <a:spcBef>
              <a:spcPct val="0"/>
            </a:spcBef>
            <a:spcAft>
              <a:spcPct val="35000"/>
            </a:spcAft>
            <a:buNone/>
          </a:pPr>
          <a:endParaRPr lang="it-IT" sz="1900" kern="1200" dirty="0"/>
        </a:p>
      </dsp:txBody>
      <dsp:txXfrm>
        <a:off x="0" y="2248023"/>
        <a:ext cx="2425787" cy="1455472"/>
      </dsp:txXfrm>
    </dsp:sp>
    <dsp:sp modelId="{DB5A3765-8D9A-417E-83B2-9D6F513E1221}">
      <dsp:nvSpPr>
        <dsp:cNvPr id="0" name=""/>
        <dsp:cNvSpPr/>
      </dsp:nvSpPr>
      <dsp:spPr>
        <a:xfrm>
          <a:off x="2668366" y="2248023"/>
          <a:ext cx="2425787" cy="1455472"/>
        </a:xfrm>
        <a:prstGeom prst="rect">
          <a:avLst/>
        </a:prstGeom>
        <a:gradFill rotWithShape="0">
          <a:gsLst>
            <a:gs pos="0">
              <a:schemeClr val="accent2">
                <a:hueOff val="-1156960"/>
                <a:satOff val="-7939"/>
                <a:lumOff val="4078"/>
                <a:alphaOff val="0"/>
                <a:lumMod val="110000"/>
                <a:satMod val="105000"/>
                <a:tint val="67000"/>
              </a:schemeClr>
            </a:gs>
            <a:gs pos="50000">
              <a:schemeClr val="accent2">
                <a:hueOff val="-1156960"/>
                <a:satOff val="-7939"/>
                <a:lumOff val="4078"/>
                <a:alphaOff val="0"/>
                <a:lumMod val="105000"/>
                <a:satMod val="103000"/>
                <a:tint val="73000"/>
              </a:schemeClr>
            </a:gs>
            <a:gs pos="100000">
              <a:schemeClr val="accent2">
                <a:hueOff val="-1156960"/>
                <a:satOff val="-7939"/>
                <a:lumOff val="407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b="1" kern="1200" dirty="0">
              <a:latin typeface="Bahnschrift Light" panose="020B0502040204020203" pitchFamily="34" charset="0"/>
            </a:rPr>
            <a:t>FINE TUNING</a:t>
          </a:r>
        </a:p>
        <a:p>
          <a:pPr marL="0" lvl="0" indent="0" algn="ctr" defTabSz="844550">
            <a:lnSpc>
              <a:spcPct val="90000"/>
            </a:lnSpc>
            <a:spcBef>
              <a:spcPct val="0"/>
            </a:spcBef>
            <a:spcAft>
              <a:spcPct val="35000"/>
            </a:spcAft>
            <a:buNone/>
          </a:pPr>
          <a:endParaRPr lang="it-IT" sz="1900" kern="1200" dirty="0"/>
        </a:p>
        <a:p>
          <a:pPr marL="0" lvl="0" indent="0" algn="ctr" defTabSz="844550">
            <a:lnSpc>
              <a:spcPct val="90000"/>
            </a:lnSpc>
            <a:spcBef>
              <a:spcPct val="0"/>
            </a:spcBef>
            <a:spcAft>
              <a:spcPct val="35000"/>
            </a:spcAft>
            <a:buNone/>
          </a:pPr>
          <a:endParaRPr lang="it-IT" sz="1900" kern="1200" dirty="0"/>
        </a:p>
      </dsp:txBody>
      <dsp:txXfrm>
        <a:off x="2668366" y="2248023"/>
        <a:ext cx="2425787" cy="1455472"/>
      </dsp:txXfrm>
    </dsp:sp>
    <dsp:sp modelId="{82F6EF27-5740-4C76-9251-08B0307D9EF3}">
      <dsp:nvSpPr>
        <dsp:cNvPr id="0" name=""/>
        <dsp:cNvSpPr/>
      </dsp:nvSpPr>
      <dsp:spPr>
        <a:xfrm>
          <a:off x="5336733" y="2248023"/>
          <a:ext cx="2425787" cy="1455472"/>
        </a:xfrm>
        <a:prstGeom prst="rect">
          <a:avLst/>
        </a:prstGeom>
        <a:gradFill rotWithShape="0">
          <a:gsLst>
            <a:gs pos="0">
              <a:schemeClr val="accent2">
                <a:hueOff val="-1446200"/>
                <a:satOff val="-9924"/>
                <a:lumOff val="5098"/>
                <a:alphaOff val="0"/>
                <a:lumMod val="110000"/>
                <a:satMod val="105000"/>
                <a:tint val="67000"/>
              </a:schemeClr>
            </a:gs>
            <a:gs pos="50000">
              <a:schemeClr val="accent2">
                <a:hueOff val="-1446200"/>
                <a:satOff val="-9924"/>
                <a:lumOff val="5098"/>
                <a:alphaOff val="0"/>
                <a:lumMod val="105000"/>
                <a:satMod val="103000"/>
                <a:tint val="73000"/>
              </a:schemeClr>
            </a:gs>
            <a:gs pos="100000">
              <a:schemeClr val="accent2">
                <a:hueOff val="-1446200"/>
                <a:satOff val="-9924"/>
                <a:lumOff val="509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b="1" kern="1200" dirty="0">
              <a:latin typeface="Bahnschrift Light" panose="020B0502040204020203" pitchFamily="34" charset="0"/>
            </a:rPr>
            <a:t>TRAINING MODELLO</a:t>
          </a:r>
        </a:p>
        <a:p>
          <a:pPr marL="0" lvl="0" indent="0" algn="ctr" defTabSz="844550">
            <a:lnSpc>
              <a:spcPct val="90000"/>
            </a:lnSpc>
            <a:spcBef>
              <a:spcPct val="0"/>
            </a:spcBef>
            <a:spcAft>
              <a:spcPct val="35000"/>
            </a:spcAft>
            <a:buNone/>
          </a:pPr>
          <a:endParaRPr lang="it-IT" sz="1900" kern="1200" dirty="0">
            <a:latin typeface="Bahnschrift Light" panose="020B0502040204020203" pitchFamily="34" charset="0"/>
          </a:endParaRPr>
        </a:p>
        <a:p>
          <a:pPr marL="0" lvl="0" indent="0" algn="ctr" defTabSz="844550">
            <a:lnSpc>
              <a:spcPct val="90000"/>
            </a:lnSpc>
            <a:spcBef>
              <a:spcPct val="0"/>
            </a:spcBef>
            <a:spcAft>
              <a:spcPct val="35000"/>
            </a:spcAft>
            <a:buNone/>
          </a:pPr>
          <a:endParaRPr lang="it-IT" sz="1900" kern="1200" dirty="0"/>
        </a:p>
      </dsp:txBody>
      <dsp:txXfrm>
        <a:off x="5336733" y="2248023"/>
        <a:ext cx="2425787" cy="145547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811FE6-908F-42CB-A3DA-91019E8138A2}" type="datetimeFigureOut">
              <a:rPr lang="it-IT" smtClean="0"/>
              <a:t>09/02/2022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56248E-F2A0-45C6-8A0D-0D2D3533BDB4}" type="slidenum">
              <a:rPr lang="it-IT" smtClean="0"/>
              <a:t>‹N›</a:t>
            </a:fld>
            <a:endParaRPr lang="it-IT"/>
          </a:p>
        </p:txBody>
      </p:sp>
    </p:spTree>
    <p:extLst>
      <p:ext uri="{BB962C8B-B14F-4D97-AF65-F5344CB8AC3E}">
        <p14:creationId xmlns:p14="http://schemas.microsoft.com/office/powerpoint/2010/main" val="2259114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703CEF-26BF-453E-835C-A685D2F4E56A}"/>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D468D32-987B-4ED8-A4AD-D8D74D6A8C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1A391E3-7554-4E9E-BC54-C90470B52218}"/>
              </a:ext>
            </a:extLst>
          </p:cNvPr>
          <p:cNvSpPr>
            <a:spLocks noGrp="1"/>
          </p:cNvSpPr>
          <p:nvPr>
            <p:ph type="dt" sz="half" idx="10"/>
          </p:nvPr>
        </p:nvSpPr>
        <p:spPr/>
        <p:txBody>
          <a:bodyPr/>
          <a:lstStyle/>
          <a:p>
            <a:fld id="{C5B13858-42CE-4B4F-BA98-465B2AB4B614}" type="datetime1">
              <a:rPr lang="it-IT" smtClean="0"/>
              <a:t>09/02/2022</a:t>
            </a:fld>
            <a:endParaRPr lang="it-IT"/>
          </a:p>
        </p:txBody>
      </p:sp>
      <p:sp>
        <p:nvSpPr>
          <p:cNvPr id="5" name="Segnaposto piè di pagina 4">
            <a:extLst>
              <a:ext uri="{FF2B5EF4-FFF2-40B4-BE49-F238E27FC236}">
                <a16:creationId xmlns:a16="http://schemas.microsoft.com/office/drawing/2014/main" id="{DEC0A316-F74C-4533-A215-47F07D387C6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CC05AF1-A990-4AF3-945D-85A31C729820}"/>
              </a:ext>
            </a:extLst>
          </p:cNvPr>
          <p:cNvSpPr>
            <a:spLocks noGrp="1"/>
          </p:cNvSpPr>
          <p:nvPr>
            <p:ph type="sldNum" sz="quarter" idx="12"/>
          </p:nvPr>
        </p:nvSpPr>
        <p:spPr/>
        <p:txBody>
          <a:bodyPr/>
          <a:lstStyle/>
          <a:p>
            <a:fld id="{EDE16F1C-53C1-4109-AA26-B5D1E6B59701}" type="slidenum">
              <a:rPr lang="it-IT" smtClean="0"/>
              <a:t>‹N›</a:t>
            </a:fld>
            <a:endParaRPr lang="it-IT"/>
          </a:p>
        </p:txBody>
      </p:sp>
    </p:spTree>
    <p:extLst>
      <p:ext uri="{BB962C8B-B14F-4D97-AF65-F5344CB8AC3E}">
        <p14:creationId xmlns:p14="http://schemas.microsoft.com/office/powerpoint/2010/main" val="508855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E102ED-CDF6-4F05-8D54-7E531A4B400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B07C78C-CE3F-4117-8416-C496D189F968}"/>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51D1B69-1544-4884-B59A-B59C1CA7D69D}"/>
              </a:ext>
            </a:extLst>
          </p:cNvPr>
          <p:cNvSpPr>
            <a:spLocks noGrp="1"/>
          </p:cNvSpPr>
          <p:nvPr>
            <p:ph type="dt" sz="half" idx="10"/>
          </p:nvPr>
        </p:nvSpPr>
        <p:spPr/>
        <p:txBody>
          <a:bodyPr/>
          <a:lstStyle/>
          <a:p>
            <a:fld id="{BFBD5DDD-9982-46E5-9A2B-F2FF5D23BCA2}" type="datetime1">
              <a:rPr lang="it-IT" smtClean="0"/>
              <a:t>09/02/2022</a:t>
            </a:fld>
            <a:endParaRPr lang="it-IT"/>
          </a:p>
        </p:txBody>
      </p:sp>
      <p:sp>
        <p:nvSpPr>
          <p:cNvPr id="5" name="Segnaposto piè di pagina 4">
            <a:extLst>
              <a:ext uri="{FF2B5EF4-FFF2-40B4-BE49-F238E27FC236}">
                <a16:creationId xmlns:a16="http://schemas.microsoft.com/office/drawing/2014/main" id="{AB442862-2E9A-4FCF-917E-DED88E058C5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A7718E4-4F45-4710-A51D-56358DC799BD}"/>
              </a:ext>
            </a:extLst>
          </p:cNvPr>
          <p:cNvSpPr>
            <a:spLocks noGrp="1"/>
          </p:cNvSpPr>
          <p:nvPr>
            <p:ph type="sldNum" sz="quarter" idx="12"/>
          </p:nvPr>
        </p:nvSpPr>
        <p:spPr/>
        <p:txBody>
          <a:bodyPr/>
          <a:lstStyle/>
          <a:p>
            <a:fld id="{EDE16F1C-53C1-4109-AA26-B5D1E6B59701}" type="slidenum">
              <a:rPr lang="it-IT" smtClean="0"/>
              <a:t>‹N›</a:t>
            </a:fld>
            <a:endParaRPr lang="it-IT"/>
          </a:p>
        </p:txBody>
      </p:sp>
    </p:spTree>
    <p:extLst>
      <p:ext uri="{BB962C8B-B14F-4D97-AF65-F5344CB8AC3E}">
        <p14:creationId xmlns:p14="http://schemas.microsoft.com/office/powerpoint/2010/main" val="2807473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069EBC0-8119-4989-AA87-CA6935F6F632}"/>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2FCA4CA-7A52-4DE4-A0C7-62367B956559}"/>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8CF7A9E-9CE4-42D6-BAB3-DE6EFFC9A332}"/>
              </a:ext>
            </a:extLst>
          </p:cNvPr>
          <p:cNvSpPr>
            <a:spLocks noGrp="1"/>
          </p:cNvSpPr>
          <p:nvPr>
            <p:ph type="dt" sz="half" idx="10"/>
          </p:nvPr>
        </p:nvSpPr>
        <p:spPr/>
        <p:txBody>
          <a:bodyPr/>
          <a:lstStyle/>
          <a:p>
            <a:fld id="{F11F629B-66DD-42DB-9AD1-E6260146A053}" type="datetime1">
              <a:rPr lang="it-IT" smtClean="0"/>
              <a:t>09/02/2022</a:t>
            </a:fld>
            <a:endParaRPr lang="it-IT"/>
          </a:p>
        </p:txBody>
      </p:sp>
      <p:sp>
        <p:nvSpPr>
          <p:cNvPr id="5" name="Segnaposto piè di pagina 4">
            <a:extLst>
              <a:ext uri="{FF2B5EF4-FFF2-40B4-BE49-F238E27FC236}">
                <a16:creationId xmlns:a16="http://schemas.microsoft.com/office/drawing/2014/main" id="{46B3A50D-06CE-4BCE-9048-F7213F09E2D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DFE7B05-1D03-42FF-9448-04A906D23764}"/>
              </a:ext>
            </a:extLst>
          </p:cNvPr>
          <p:cNvSpPr>
            <a:spLocks noGrp="1"/>
          </p:cNvSpPr>
          <p:nvPr>
            <p:ph type="sldNum" sz="quarter" idx="12"/>
          </p:nvPr>
        </p:nvSpPr>
        <p:spPr/>
        <p:txBody>
          <a:bodyPr/>
          <a:lstStyle/>
          <a:p>
            <a:fld id="{EDE16F1C-53C1-4109-AA26-B5D1E6B59701}" type="slidenum">
              <a:rPr lang="it-IT" smtClean="0"/>
              <a:t>‹N›</a:t>
            </a:fld>
            <a:endParaRPr lang="it-IT"/>
          </a:p>
        </p:txBody>
      </p:sp>
    </p:spTree>
    <p:extLst>
      <p:ext uri="{BB962C8B-B14F-4D97-AF65-F5344CB8AC3E}">
        <p14:creationId xmlns:p14="http://schemas.microsoft.com/office/powerpoint/2010/main" val="2220356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6C40F-92CC-4C3F-AFFE-349A4A0FCA0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2225D43-B148-4195-AB83-6D764024AFE3}"/>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B1047E5-6DE0-46BA-97ED-557AF8D86BDB}"/>
              </a:ext>
            </a:extLst>
          </p:cNvPr>
          <p:cNvSpPr>
            <a:spLocks noGrp="1"/>
          </p:cNvSpPr>
          <p:nvPr>
            <p:ph type="dt" sz="half" idx="10"/>
          </p:nvPr>
        </p:nvSpPr>
        <p:spPr/>
        <p:txBody>
          <a:bodyPr/>
          <a:lstStyle/>
          <a:p>
            <a:fld id="{7135250D-0C7F-48AF-8664-CEC051E94E7F}" type="datetime1">
              <a:rPr lang="it-IT" smtClean="0"/>
              <a:t>09/02/2022</a:t>
            </a:fld>
            <a:endParaRPr lang="it-IT"/>
          </a:p>
        </p:txBody>
      </p:sp>
      <p:sp>
        <p:nvSpPr>
          <p:cNvPr id="5" name="Segnaposto piè di pagina 4">
            <a:extLst>
              <a:ext uri="{FF2B5EF4-FFF2-40B4-BE49-F238E27FC236}">
                <a16:creationId xmlns:a16="http://schemas.microsoft.com/office/drawing/2014/main" id="{6486ADD2-73C6-4B7D-851F-C9D046FD41E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870225F-E76C-4A58-925C-480BE8C44612}"/>
              </a:ext>
            </a:extLst>
          </p:cNvPr>
          <p:cNvSpPr>
            <a:spLocks noGrp="1"/>
          </p:cNvSpPr>
          <p:nvPr>
            <p:ph type="sldNum" sz="quarter" idx="12"/>
          </p:nvPr>
        </p:nvSpPr>
        <p:spPr/>
        <p:txBody>
          <a:bodyPr/>
          <a:lstStyle/>
          <a:p>
            <a:fld id="{EDE16F1C-53C1-4109-AA26-B5D1E6B59701}" type="slidenum">
              <a:rPr lang="it-IT" smtClean="0"/>
              <a:t>‹N›</a:t>
            </a:fld>
            <a:endParaRPr lang="it-IT"/>
          </a:p>
        </p:txBody>
      </p:sp>
    </p:spTree>
    <p:extLst>
      <p:ext uri="{BB962C8B-B14F-4D97-AF65-F5344CB8AC3E}">
        <p14:creationId xmlns:p14="http://schemas.microsoft.com/office/powerpoint/2010/main" val="1241748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3C6AE4-CFEF-4C12-8E6B-AD87CCFEFC1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84C12F4-54AC-43D1-A77E-390C58E548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A15945A-C909-493E-BD4E-C04FF868D247}"/>
              </a:ext>
            </a:extLst>
          </p:cNvPr>
          <p:cNvSpPr>
            <a:spLocks noGrp="1"/>
          </p:cNvSpPr>
          <p:nvPr>
            <p:ph type="dt" sz="half" idx="10"/>
          </p:nvPr>
        </p:nvSpPr>
        <p:spPr/>
        <p:txBody>
          <a:bodyPr/>
          <a:lstStyle/>
          <a:p>
            <a:fld id="{40756B2C-D354-4477-96DB-F11477575715}" type="datetime1">
              <a:rPr lang="it-IT" smtClean="0"/>
              <a:t>09/02/2022</a:t>
            </a:fld>
            <a:endParaRPr lang="it-IT"/>
          </a:p>
        </p:txBody>
      </p:sp>
      <p:sp>
        <p:nvSpPr>
          <p:cNvPr id="5" name="Segnaposto piè di pagina 4">
            <a:extLst>
              <a:ext uri="{FF2B5EF4-FFF2-40B4-BE49-F238E27FC236}">
                <a16:creationId xmlns:a16="http://schemas.microsoft.com/office/drawing/2014/main" id="{99BB9A40-7B1E-4F8A-8EF0-ACCF61B5477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1C0E3CB-8525-4EF4-9CF1-6817D2FD0225}"/>
              </a:ext>
            </a:extLst>
          </p:cNvPr>
          <p:cNvSpPr>
            <a:spLocks noGrp="1"/>
          </p:cNvSpPr>
          <p:nvPr>
            <p:ph type="sldNum" sz="quarter" idx="12"/>
          </p:nvPr>
        </p:nvSpPr>
        <p:spPr/>
        <p:txBody>
          <a:bodyPr/>
          <a:lstStyle/>
          <a:p>
            <a:fld id="{EDE16F1C-53C1-4109-AA26-B5D1E6B59701}" type="slidenum">
              <a:rPr lang="it-IT" smtClean="0"/>
              <a:t>‹N›</a:t>
            </a:fld>
            <a:endParaRPr lang="it-IT"/>
          </a:p>
        </p:txBody>
      </p:sp>
    </p:spTree>
    <p:extLst>
      <p:ext uri="{BB962C8B-B14F-4D97-AF65-F5344CB8AC3E}">
        <p14:creationId xmlns:p14="http://schemas.microsoft.com/office/powerpoint/2010/main" val="2173393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30C13F-DE8B-47E0-A383-953ACC6A943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CDFCC18-D146-4093-9C95-D71C09047E4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57FE571-C14B-424A-AF14-5D1AD090084C}"/>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2307970B-9A6C-4093-BE97-0399234997E0}"/>
              </a:ext>
            </a:extLst>
          </p:cNvPr>
          <p:cNvSpPr>
            <a:spLocks noGrp="1"/>
          </p:cNvSpPr>
          <p:nvPr>
            <p:ph type="dt" sz="half" idx="10"/>
          </p:nvPr>
        </p:nvSpPr>
        <p:spPr/>
        <p:txBody>
          <a:bodyPr/>
          <a:lstStyle/>
          <a:p>
            <a:fld id="{3B8E54CE-2E9A-46F7-8E4C-18C5B5171D87}" type="datetime1">
              <a:rPr lang="it-IT" smtClean="0"/>
              <a:t>09/02/2022</a:t>
            </a:fld>
            <a:endParaRPr lang="it-IT"/>
          </a:p>
        </p:txBody>
      </p:sp>
      <p:sp>
        <p:nvSpPr>
          <p:cNvPr id="6" name="Segnaposto piè di pagina 5">
            <a:extLst>
              <a:ext uri="{FF2B5EF4-FFF2-40B4-BE49-F238E27FC236}">
                <a16:creationId xmlns:a16="http://schemas.microsoft.com/office/drawing/2014/main" id="{658721FD-6754-4729-8BF3-A3A40A3E8CB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C7D98B4-3E21-4F03-8231-C966022565DC}"/>
              </a:ext>
            </a:extLst>
          </p:cNvPr>
          <p:cNvSpPr>
            <a:spLocks noGrp="1"/>
          </p:cNvSpPr>
          <p:nvPr>
            <p:ph type="sldNum" sz="quarter" idx="12"/>
          </p:nvPr>
        </p:nvSpPr>
        <p:spPr/>
        <p:txBody>
          <a:bodyPr/>
          <a:lstStyle/>
          <a:p>
            <a:fld id="{EDE16F1C-53C1-4109-AA26-B5D1E6B59701}" type="slidenum">
              <a:rPr lang="it-IT" smtClean="0"/>
              <a:t>‹N›</a:t>
            </a:fld>
            <a:endParaRPr lang="it-IT"/>
          </a:p>
        </p:txBody>
      </p:sp>
    </p:spTree>
    <p:extLst>
      <p:ext uri="{BB962C8B-B14F-4D97-AF65-F5344CB8AC3E}">
        <p14:creationId xmlns:p14="http://schemas.microsoft.com/office/powerpoint/2010/main" val="3727897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9C2683-026B-437B-9E3B-43E2CA13A05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75603937-9094-4AF4-BE91-374BB4A00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FF09FEF-540D-4A0A-AA10-7A8BF981E96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671ECA5-BE99-4925-9CD6-B1EFBF018F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F951683A-DE60-45C9-9EBD-23E7C0E55DD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4E8BE7E-DF05-422C-9331-0E0D6DC10FA2}"/>
              </a:ext>
            </a:extLst>
          </p:cNvPr>
          <p:cNvSpPr>
            <a:spLocks noGrp="1"/>
          </p:cNvSpPr>
          <p:nvPr>
            <p:ph type="dt" sz="half" idx="10"/>
          </p:nvPr>
        </p:nvSpPr>
        <p:spPr/>
        <p:txBody>
          <a:bodyPr/>
          <a:lstStyle/>
          <a:p>
            <a:fld id="{D1F9BECD-7136-4DC8-988D-FA65C23B8C35}" type="datetime1">
              <a:rPr lang="it-IT" smtClean="0"/>
              <a:t>09/02/2022</a:t>
            </a:fld>
            <a:endParaRPr lang="it-IT"/>
          </a:p>
        </p:txBody>
      </p:sp>
      <p:sp>
        <p:nvSpPr>
          <p:cNvPr id="8" name="Segnaposto piè di pagina 7">
            <a:extLst>
              <a:ext uri="{FF2B5EF4-FFF2-40B4-BE49-F238E27FC236}">
                <a16:creationId xmlns:a16="http://schemas.microsoft.com/office/drawing/2014/main" id="{AEE67C1A-059F-4255-B08D-BD1F21E4ABA1}"/>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B9F3B5F-97D1-49CA-A1D7-DD7DBDC86252}"/>
              </a:ext>
            </a:extLst>
          </p:cNvPr>
          <p:cNvSpPr>
            <a:spLocks noGrp="1"/>
          </p:cNvSpPr>
          <p:nvPr>
            <p:ph type="sldNum" sz="quarter" idx="12"/>
          </p:nvPr>
        </p:nvSpPr>
        <p:spPr/>
        <p:txBody>
          <a:bodyPr/>
          <a:lstStyle/>
          <a:p>
            <a:fld id="{EDE16F1C-53C1-4109-AA26-B5D1E6B59701}" type="slidenum">
              <a:rPr lang="it-IT" smtClean="0"/>
              <a:t>‹N›</a:t>
            </a:fld>
            <a:endParaRPr lang="it-IT"/>
          </a:p>
        </p:txBody>
      </p:sp>
    </p:spTree>
    <p:extLst>
      <p:ext uri="{BB962C8B-B14F-4D97-AF65-F5344CB8AC3E}">
        <p14:creationId xmlns:p14="http://schemas.microsoft.com/office/powerpoint/2010/main" val="3654039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79C4C8-2879-4ECF-96FF-AC9ADE8CE5F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76B71130-C7ED-4EF2-A826-E9C9B6B5A52B}"/>
              </a:ext>
            </a:extLst>
          </p:cNvPr>
          <p:cNvSpPr>
            <a:spLocks noGrp="1"/>
          </p:cNvSpPr>
          <p:nvPr>
            <p:ph type="dt" sz="half" idx="10"/>
          </p:nvPr>
        </p:nvSpPr>
        <p:spPr/>
        <p:txBody>
          <a:bodyPr/>
          <a:lstStyle/>
          <a:p>
            <a:fld id="{4BE0FC2C-80BB-46EC-B30F-5F2734579732}" type="datetime1">
              <a:rPr lang="it-IT" smtClean="0"/>
              <a:t>09/02/2022</a:t>
            </a:fld>
            <a:endParaRPr lang="it-IT"/>
          </a:p>
        </p:txBody>
      </p:sp>
      <p:sp>
        <p:nvSpPr>
          <p:cNvPr id="4" name="Segnaposto piè di pagina 3">
            <a:extLst>
              <a:ext uri="{FF2B5EF4-FFF2-40B4-BE49-F238E27FC236}">
                <a16:creationId xmlns:a16="http://schemas.microsoft.com/office/drawing/2014/main" id="{D891C6F0-CD4A-46F4-B0F8-E22BD4EA8E7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6FF907ED-BB36-4E96-8F43-17FB160F0662}"/>
              </a:ext>
            </a:extLst>
          </p:cNvPr>
          <p:cNvSpPr>
            <a:spLocks noGrp="1"/>
          </p:cNvSpPr>
          <p:nvPr>
            <p:ph type="sldNum" sz="quarter" idx="12"/>
          </p:nvPr>
        </p:nvSpPr>
        <p:spPr/>
        <p:txBody>
          <a:bodyPr/>
          <a:lstStyle/>
          <a:p>
            <a:fld id="{EDE16F1C-53C1-4109-AA26-B5D1E6B59701}" type="slidenum">
              <a:rPr lang="it-IT" smtClean="0"/>
              <a:t>‹N›</a:t>
            </a:fld>
            <a:endParaRPr lang="it-IT"/>
          </a:p>
        </p:txBody>
      </p:sp>
    </p:spTree>
    <p:extLst>
      <p:ext uri="{BB962C8B-B14F-4D97-AF65-F5344CB8AC3E}">
        <p14:creationId xmlns:p14="http://schemas.microsoft.com/office/powerpoint/2010/main" val="623123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5262C4F-57D0-450C-BF80-86967F104FD5}"/>
              </a:ext>
            </a:extLst>
          </p:cNvPr>
          <p:cNvSpPr>
            <a:spLocks noGrp="1"/>
          </p:cNvSpPr>
          <p:nvPr>
            <p:ph type="dt" sz="half" idx="10"/>
          </p:nvPr>
        </p:nvSpPr>
        <p:spPr/>
        <p:txBody>
          <a:bodyPr/>
          <a:lstStyle/>
          <a:p>
            <a:fld id="{F6EEB318-CFD9-47DB-910B-E02BFC1DDD1B}" type="datetime1">
              <a:rPr lang="it-IT" smtClean="0"/>
              <a:t>09/02/2022</a:t>
            </a:fld>
            <a:endParaRPr lang="it-IT"/>
          </a:p>
        </p:txBody>
      </p:sp>
      <p:sp>
        <p:nvSpPr>
          <p:cNvPr id="3" name="Segnaposto piè di pagina 2">
            <a:extLst>
              <a:ext uri="{FF2B5EF4-FFF2-40B4-BE49-F238E27FC236}">
                <a16:creationId xmlns:a16="http://schemas.microsoft.com/office/drawing/2014/main" id="{522A439C-2C7C-48E4-A944-13364C6D714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58DE69F-C306-46BF-854D-D87D534174A0}"/>
              </a:ext>
            </a:extLst>
          </p:cNvPr>
          <p:cNvSpPr>
            <a:spLocks noGrp="1"/>
          </p:cNvSpPr>
          <p:nvPr>
            <p:ph type="sldNum" sz="quarter" idx="12"/>
          </p:nvPr>
        </p:nvSpPr>
        <p:spPr/>
        <p:txBody>
          <a:bodyPr/>
          <a:lstStyle/>
          <a:p>
            <a:fld id="{EDE16F1C-53C1-4109-AA26-B5D1E6B59701}" type="slidenum">
              <a:rPr lang="it-IT" smtClean="0"/>
              <a:t>‹N›</a:t>
            </a:fld>
            <a:endParaRPr lang="it-IT"/>
          </a:p>
        </p:txBody>
      </p:sp>
    </p:spTree>
    <p:extLst>
      <p:ext uri="{BB962C8B-B14F-4D97-AF65-F5344CB8AC3E}">
        <p14:creationId xmlns:p14="http://schemas.microsoft.com/office/powerpoint/2010/main" val="2329622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544DED-1F28-4551-AA46-C28C8580FA9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D776CCB-C2E9-4859-B462-CA6F2E7762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56415986-ED1A-4139-B306-B40AE5479C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3D1B7C5-2C6B-467D-A709-88451CDF78B6}"/>
              </a:ext>
            </a:extLst>
          </p:cNvPr>
          <p:cNvSpPr>
            <a:spLocks noGrp="1"/>
          </p:cNvSpPr>
          <p:nvPr>
            <p:ph type="dt" sz="half" idx="10"/>
          </p:nvPr>
        </p:nvSpPr>
        <p:spPr/>
        <p:txBody>
          <a:bodyPr/>
          <a:lstStyle/>
          <a:p>
            <a:fld id="{82ED58E8-436A-4467-941B-19DFE43B8A64}" type="datetime1">
              <a:rPr lang="it-IT" smtClean="0"/>
              <a:t>09/02/2022</a:t>
            </a:fld>
            <a:endParaRPr lang="it-IT"/>
          </a:p>
        </p:txBody>
      </p:sp>
      <p:sp>
        <p:nvSpPr>
          <p:cNvPr id="6" name="Segnaposto piè di pagina 5">
            <a:extLst>
              <a:ext uri="{FF2B5EF4-FFF2-40B4-BE49-F238E27FC236}">
                <a16:creationId xmlns:a16="http://schemas.microsoft.com/office/drawing/2014/main" id="{FCBC57D5-9F89-4451-939D-8C815700541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2034443-6342-4249-97FF-8CD531268EB5}"/>
              </a:ext>
            </a:extLst>
          </p:cNvPr>
          <p:cNvSpPr>
            <a:spLocks noGrp="1"/>
          </p:cNvSpPr>
          <p:nvPr>
            <p:ph type="sldNum" sz="quarter" idx="12"/>
          </p:nvPr>
        </p:nvSpPr>
        <p:spPr/>
        <p:txBody>
          <a:bodyPr/>
          <a:lstStyle/>
          <a:p>
            <a:fld id="{EDE16F1C-53C1-4109-AA26-B5D1E6B59701}" type="slidenum">
              <a:rPr lang="it-IT" smtClean="0"/>
              <a:t>‹N›</a:t>
            </a:fld>
            <a:endParaRPr lang="it-IT"/>
          </a:p>
        </p:txBody>
      </p:sp>
    </p:spTree>
    <p:extLst>
      <p:ext uri="{BB962C8B-B14F-4D97-AF65-F5344CB8AC3E}">
        <p14:creationId xmlns:p14="http://schemas.microsoft.com/office/powerpoint/2010/main" val="746412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DA1352-A84D-42C8-95BA-0DFF9F44D46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DC6F8890-670C-4822-876B-62AFDB14D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1C5B095-481B-4377-A97A-DB9BEFF4AB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2D34362-BAB1-4247-923E-866B3E195D1A}"/>
              </a:ext>
            </a:extLst>
          </p:cNvPr>
          <p:cNvSpPr>
            <a:spLocks noGrp="1"/>
          </p:cNvSpPr>
          <p:nvPr>
            <p:ph type="dt" sz="half" idx="10"/>
          </p:nvPr>
        </p:nvSpPr>
        <p:spPr/>
        <p:txBody>
          <a:bodyPr/>
          <a:lstStyle/>
          <a:p>
            <a:fld id="{BE37F838-6E04-4A5A-A39A-78B0D3C47830}" type="datetime1">
              <a:rPr lang="it-IT" smtClean="0"/>
              <a:t>09/02/2022</a:t>
            </a:fld>
            <a:endParaRPr lang="it-IT"/>
          </a:p>
        </p:txBody>
      </p:sp>
      <p:sp>
        <p:nvSpPr>
          <p:cNvPr id="6" name="Segnaposto piè di pagina 5">
            <a:extLst>
              <a:ext uri="{FF2B5EF4-FFF2-40B4-BE49-F238E27FC236}">
                <a16:creationId xmlns:a16="http://schemas.microsoft.com/office/drawing/2014/main" id="{86D02EF2-F88B-4F96-90EF-39F350FA548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D9D79DE-0790-49EF-AF0A-9BDBDA51D564}"/>
              </a:ext>
            </a:extLst>
          </p:cNvPr>
          <p:cNvSpPr>
            <a:spLocks noGrp="1"/>
          </p:cNvSpPr>
          <p:nvPr>
            <p:ph type="sldNum" sz="quarter" idx="12"/>
          </p:nvPr>
        </p:nvSpPr>
        <p:spPr/>
        <p:txBody>
          <a:bodyPr/>
          <a:lstStyle/>
          <a:p>
            <a:fld id="{EDE16F1C-53C1-4109-AA26-B5D1E6B59701}" type="slidenum">
              <a:rPr lang="it-IT" smtClean="0"/>
              <a:t>‹N›</a:t>
            </a:fld>
            <a:endParaRPr lang="it-IT"/>
          </a:p>
        </p:txBody>
      </p:sp>
    </p:spTree>
    <p:extLst>
      <p:ext uri="{BB962C8B-B14F-4D97-AF65-F5344CB8AC3E}">
        <p14:creationId xmlns:p14="http://schemas.microsoft.com/office/powerpoint/2010/main" val="409898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C2A2AAB-AF2A-4ECD-9615-6A14E108E2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F311BBF-9CDC-4C87-8337-E30488F82A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9788BD1-5D7E-4582-B3B8-B0596BB7BA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AC575D-7B25-4ED9-B447-78B2F4192B01}" type="datetime1">
              <a:rPr lang="it-IT" smtClean="0"/>
              <a:t>09/02/2022</a:t>
            </a:fld>
            <a:endParaRPr lang="it-IT"/>
          </a:p>
        </p:txBody>
      </p:sp>
      <p:sp>
        <p:nvSpPr>
          <p:cNvPr id="5" name="Segnaposto piè di pagina 4">
            <a:extLst>
              <a:ext uri="{FF2B5EF4-FFF2-40B4-BE49-F238E27FC236}">
                <a16:creationId xmlns:a16="http://schemas.microsoft.com/office/drawing/2014/main" id="{DA21DC10-E2E8-4419-914C-3B93C306A9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6DC200B6-DE72-41E4-8E7F-4BF4BDC6F9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E16F1C-53C1-4109-AA26-B5D1E6B59701}" type="slidenum">
              <a:rPr lang="it-IT" smtClean="0"/>
              <a:t>‹N›</a:t>
            </a:fld>
            <a:endParaRPr lang="it-IT"/>
          </a:p>
        </p:txBody>
      </p:sp>
    </p:spTree>
    <p:extLst>
      <p:ext uri="{BB962C8B-B14F-4D97-AF65-F5344CB8AC3E}">
        <p14:creationId xmlns:p14="http://schemas.microsoft.com/office/powerpoint/2010/main" val="287493370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Freeform: Shape 45">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olo 1">
            <a:extLst>
              <a:ext uri="{FF2B5EF4-FFF2-40B4-BE49-F238E27FC236}">
                <a16:creationId xmlns:a16="http://schemas.microsoft.com/office/drawing/2014/main" id="{993480D5-E30A-4E6D-B3A4-6209D07C6112}"/>
              </a:ext>
            </a:extLst>
          </p:cNvPr>
          <p:cNvSpPr>
            <a:spLocks noGrp="1"/>
          </p:cNvSpPr>
          <p:nvPr>
            <p:ph type="ctrTitle"/>
          </p:nvPr>
        </p:nvSpPr>
        <p:spPr>
          <a:xfrm>
            <a:off x="1211568" y="2230912"/>
            <a:ext cx="4248318" cy="1952947"/>
          </a:xfrm>
          <a:noFill/>
        </p:spPr>
        <p:txBody>
          <a:bodyPr anchor="ctr">
            <a:normAutofit/>
          </a:bodyPr>
          <a:lstStyle/>
          <a:p>
            <a:r>
              <a:rPr lang="it-IT" sz="3200" b="1" dirty="0">
                <a:solidFill>
                  <a:schemeClr val="bg1"/>
                </a:solidFill>
                <a:latin typeface="Bahnschrift Light" panose="020B0502040204020203" pitchFamily="34" charset="0"/>
              </a:rPr>
              <a:t>Digital </a:t>
            </a:r>
            <a:r>
              <a:rPr lang="it-IT" sz="3200" b="1" dirty="0" err="1">
                <a:solidFill>
                  <a:schemeClr val="bg1"/>
                </a:solidFill>
                <a:latin typeface="Bahnschrift Light" panose="020B0502040204020203" pitchFamily="34" charset="0"/>
              </a:rPr>
              <a:t>Signal</a:t>
            </a:r>
            <a:br>
              <a:rPr lang="it-IT" sz="3200" b="1" dirty="0">
                <a:solidFill>
                  <a:schemeClr val="bg1"/>
                </a:solidFill>
                <a:latin typeface="Bahnschrift Light" panose="020B0502040204020203" pitchFamily="34" charset="0"/>
              </a:rPr>
            </a:br>
            <a:r>
              <a:rPr lang="it-IT" sz="3200" b="1" dirty="0">
                <a:solidFill>
                  <a:schemeClr val="bg1"/>
                </a:solidFill>
                <a:latin typeface="Bahnschrift Light" panose="020B0502040204020203" pitchFamily="34" charset="0"/>
              </a:rPr>
              <a:t>&amp;</a:t>
            </a:r>
            <a:br>
              <a:rPr lang="it-IT" sz="3200" b="1" dirty="0">
                <a:solidFill>
                  <a:schemeClr val="bg1"/>
                </a:solidFill>
                <a:latin typeface="Bahnschrift Light" panose="020B0502040204020203" pitchFamily="34" charset="0"/>
              </a:rPr>
            </a:br>
            <a:r>
              <a:rPr lang="it-IT" sz="3200" b="1" dirty="0">
                <a:solidFill>
                  <a:schemeClr val="bg1"/>
                </a:solidFill>
                <a:latin typeface="Bahnschrift Light" panose="020B0502040204020203" pitchFamily="34" charset="0"/>
              </a:rPr>
              <a:t>Image Management</a:t>
            </a:r>
            <a:br>
              <a:rPr lang="it-IT" sz="3200" b="1" dirty="0">
                <a:solidFill>
                  <a:schemeClr val="bg1"/>
                </a:solidFill>
                <a:latin typeface="Bahnschrift Light" panose="020B0502040204020203" pitchFamily="34" charset="0"/>
              </a:rPr>
            </a:br>
            <a:endParaRPr lang="it-IT" sz="3200" b="1" dirty="0">
              <a:solidFill>
                <a:schemeClr val="bg1"/>
              </a:solidFill>
              <a:latin typeface="Bahnschrift Light" panose="020B0502040204020203" pitchFamily="34" charset="0"/>
            </a:endParaRPr>
          </a:p>
        </p:txBody>
      </p:sp>
      <p:sp>
        <p:nvSpPr>
          <p:cNvPr id="48" name="Rectangle 47">
            <a:extLst>
              <a:ext uri="{FF2B5EF4-FFF2-40B4-BE49-F238E27FC236}">
                <a16:creationId xmlns:a16="http://schemas.microsoft.com/office/drawing/2014/main" id="{0C661B50-6929-49AE-B678-D23F22C94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44943" y="1682590"/>
            <a:ext cx="856138" cy="856138"/>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A4D2597-A2FE-4B0C-BB1F-540C5F256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46635" y="1669247"/>
            <a:ext cx="381459" cy="381459"/>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A103EBF-224C-44F4-ACE5-79865767D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71328" y="5264552"/>
            <a:ext cx="723097" cy="72309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7A5F9AD-A73A-480E-A9D0-4B4234677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655277" y="5293530"/>
            <a:ext cx="322181" cy="32218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Data Science – Corso di Laurea Magistrale in Data Science ...">
            <a:extLst>
              <a:ext uri="{FF2B5EF4-FFF2-40B4-BE49-F238E27FC236}">
                <a16:creationId xmlns:a16="http://schemas.microsoft.com/office/drawing/2014/main" id="{90CA4750-D64D-414C-8B4B-3FC0144804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90201" y="4569128"/>
            <a:ext cx="4427182" cy="807960"/>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AC2E37ED-CE42-427C-816C-D94DFACC08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8785" y="150511"/>
            <a:ext cx="1661812" cy="1642562"/>
          </a:xfrm>
          <a:prstGeom prst="rect">
            <a:avLst/>
          </a:prstGeom>
        </p:spPr>
      </p:pic>
      <p:sp>
        <p:nvSpPr>
          <p:cNvPr id="3" name="CasellaDiTesto 2">
            <a:extLst>
              <a:ext uri="{FF2B5EF4-FFF2-40B4-BE49-F238E27FC236}">
                <a16:creationId xmlns:a16="http://schemas.microsoft.com/office/drawing/2014/main" id="{B7B7C8A7-76DB-4D7D-8755-BB88D514CBC5}"/>
              </a:ext>
            </a:extLst>
          </p:cNvPr>
          <p:cNvSpPr txBox="1"/>
          <p:nvPr/>
        </p:nvSpPr>
        <p:spPr>
          <a:xfrm>
            <a:off x="9319313" y="5963187"/>
            <a:ext cx="3575567" cy="600164"/>
          </a:xfrm>
          <a:prstGeom prst="rect">
            <a:avLst/>
          </a:prstGeom>
          <a:noFill/>
        </p:spPr>
        <p:txBody>
          <a:bodyPr wrap="square" rtlCol="0">
            <a:spAutoFit/>
          </a:bodyPr>
          <a:lstStyle/>
          <a:p>
            <a:r>
              <a:rPr lang="it-IT" sz="1100" dirty="0">
                <a:latin typeface="Bahnschrift Light" panose="020B0502040204020203" pitchFamily="34" charset="0"/>
              </a:rPr>
              <a:t>Laura Nembrini </a:t>
            </a:r>
            <a:r>
              <a:rPr lang="it-IT" sz="1100" dirty="0" err="1">
                <a:latin typeface="Bahnschrift Light" panose="020B0502040204020203" pitchFamily="34" charset="0"/>
              </a:rPr>
              <a:t>Matr</a:t>
            </a:r>
            <a:r>
              <a:rPr lang="it-IT" sz="1100" dirty="0">
                <a:latin typeface="Bahnschrift Light" panose="020B0502040204020203" pitchFamily="34" charset="0"/>
              </a:rPr>
              <a:t>. 819059</a:t>
            </a:r>
          </a:p>
          <a:p>
            <a:r>
              <a:rPr lang="it-IT" sz="1100" dirty="0">
                <a:latin typeface="Bahnschrift Light" panose="020B0502040204020203" pitchFamily="34" charset="0"/>
              </a:rPr>
              <a:t>Gabriele Strano </a:t>
            </a:r>
            <a:r>
              <a:rPr lang="it-IT" sz="1100" dirty="0" err="1">
                <a:latin typeface="Bahnschrift Light" panose="020B0502040204020203" pitchFamily="34" charset="0"/>
              </a:rPr>
              <a:t>Matr</a:t>
            </a:r>
            <a:r>
              <a:rPr lang="it-IT" sz="1100" dirty="0">
                <a:latin typeface="Bahnschrift Light" panose="020B0502040204020203" pitchFamily="34" charset="0"/>
              </a:rPr>
              <a:t>. 866563</a:t>
            </a:r>
          </a:p>
          <a:p>
            <a:r>
              <a:rPr lang="it-IT" sz="1100" dirty="0">
                <a:latin typeface="Bahnschrift Light" panose="020B0502040204020203" pitchFamily="34" charset="0"/>
              </a:rPr>
              <a:t>Davide Mancino </a:t>
            </a:r>
            <a:r>
              <a:rPr lang="it-IT" sz="1100" dirty="0" err="1">
                <a:latin typeface="Bahnschrift Light" panose="020B0502040204020203" pitchFamily="34" charset="0"/>
              </a:rPr>
              <a:t>Matr</a:t>
            </a:r>
            <a:r>
              <a:rPr lang="it-IT" sz="1100" dirty="0">
                <a:latin typeface="Bahnschrift Light" panose="020B0502040204020203" pitchFamily="34" charset="0"/>
              </a:rPr>
              <a:t>. 847700</a:t>
            </a:r>
          </a:p>
        </p:txBody>
      </p:sp>
      <p:cxnSp>
        <p:nvCxnSpPr>
          <p:cNvPr id="8" name="Connettore 1 7"/>
          <p:cNvCxnSpPr/>
          <p:nvPr/>
        </p:nvCxnSpPr>
        <p:spPr>
          <a:xfrm>
            <a:off x="1647645" y="3942271"/>
            <a:ext cx="322628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CasellaDiTesto 12"/>
          <p:cNvSpPr txBox="1"/>
          <p:nvPr/>
        </p:nvSpPr>
        <p:spPr>
          <a:xfrm>
            <a:off x="2225616" y="4059529"/>
            <a:ext cx="2648309" cy="369332"/>
          </a:xfrm>
          <a:prstGeom prst="rect">
            <a:avLst/>
          </a:prstGeom>
          <a:noFill/>
        </p:spPr>
        <p:txBody>
          <a:bodyPr wrap="square" rtlCol="0">
            <a:spAutoFit/>
          </a:bodyPr>
          <a:lstStyle/>
          <a:p>
            <a:r>
              <a:rPr lang="it-IT" b="1" dirty="0">
                <a:solidFill>
                  <a:schemeClr val="bg1"/>
                </a:solidFill>
                <a:latin typeface="Bahnschrift Light" pitchFamily="34" charset="0"/>
              </a:rPr>
              <a:t>Audio </a:t>
            </a:r>
            <a:r>
              <a:rPr lang="it-IT" b="1" dirty="0" err="1">
                <a:solidFill>
                  <a:schemeClr val="bg1"/>
                </a:solidFill>
                <a:latin typeface="Bahnschrift Light" pitchFamily="34" charset="0"/>
              </a:rPr>
              <a:t>classification</a:t>
            </a:r>
            <a:endParaRPr lang="it-IT" b="1" dirty="0">
              <a:solidFill>
                <a:schemeClr val="bg1"/>
              </a:solidFill>
              <a:latin typeface="Bahnschrift Light" pitchFamily="34" charset="0"/>
            </a:endParaRPr>
          </a:p>
        </p:txBody>
      </p:sp>
    </p:spTree>
    <p:extLst>
      <p:ext uri="{BB962C8B-B14F-4D97-AF65-F5344CB8AC3E}">
        <p14:creationId xmlns:p14="http://schemas.microsoft.com/office/powerpoint/2010/main" val="498214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BCC069-0A89-4631-A733-548155F51A8A}"/>
              </a:ext>
            </a:extLst>
          </p:cNvPr>
          <p:cNvSpPr>
            <a:spLocks noGrp="1"/>
          </p:cNvSpPr>
          <p:nvPr>
            <p:ph type="title"/>
          </p:nvPr>
        </p:nvSpPr>
        <p:spPr>
          <a:xfrm>
            <a:off x="572493" y="238539"/>
            <a:ext cx="11018520" cy="1434415"/>
          </a:xfrm>
        </p:spPr>
        <p:txBody>
          <a:bodyPr anchor="b">
            <a:normAutofit/>
          </a:bodyPr>
          <a:lstStyle/>
          <a:p>
            <a:r>
              <a:rPr lang="it-IT" sz="5400" dirty="0">
                <a:latin typeface="Bahnschrift Light" panose="020B0502040204020203" pitchFamily="34" charset="0"/>
              </a:rPr>
              <a:t>DEMO</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sellaDiTesto 4">
            <a:extLst>
              <a:ext uri="{FF2B5EF4-FFF2-40B4-BE49-F238E27FC236}">
                <a16:creationId xmlns:a16="http://schemas.microsoft.com/office/drawing/2014/main" id="{3875718B-130B-422A-A1DE-2125077210C7}"/>
              </a:ext>
            </a:extLst>
          </p:cNvPr>
          <p:cNvSpPr txBox="1"/>
          <p:nvPr/>
        </p:nvSpPr>
        <p:spPr>
          <a:xfrm>
            <a:off x="4546934" y="3762101"/>
            <a:ext cx="3266983" cy="338554"/>
          </a:xfrm>
          <a:prstGeom prst="rect">
            <a:avLst/>
          </a:prstGeom>
          <a:noFill/>
        </p:spPr>
        <p:txBody>
          <a:bodyPr wrap="square" rtlCol="0">
            <a:spAutoFit/>
          </a:bodyPr>
          <a:lstStyle/>
          <a:p>
            <a:r>
              <a:rPr lang="it-IT" sz="1600" dirty="0">
                <a:solidFill>
                  <a:schemeClr val="tx2">
                    <a:lumMod val="25000"/>
                  </a:schemeClr>
                </a:solidFill>
                <a:latin typeface="Bahnschrift Light" panose="020B0502040204020203" pitchFamily="34" charset="0"/>
              </a:rPr>
              <a:t>Si è deciso di utilizzate TF-IDF</a:t>
            </a:r>
            <a:endParaRPr lang="it-IT" dirty="0"/>
          </a:p>
        </p:txBody>
      </p:sp>
      <p:cxnSp>
        <p:nvCxnSpPr>
          <p:cNvPr id="17" name="Connettore 2 16">
            <a:extLst>
              <a:ext uri="{FF2B5EF4-FFF2-40B4-BE49-F238E27FC236}">
                <a16:creationId xmlns:a16="http://schemas.microsoft.com/office/drawing/2014/main" id="{193AE95A-1886-42B7-A885-8E02CE0F56E3}"/>
              </a:ext>
            </a:extLst>
          </p:cNvPr>
          <p:cNvCxnSpPr/>
          <p:nvPr/>
        </p:nvCxnSpPr>
        <p:spPr>
          <a:xfrm>
            <a:off x="6058893" y="4118804"/>
            <a:ext cx="0" cy="305463"/>
          </a:xfrm>
          <a:prstGeom prst="straightConnector1">
            <a:avLst/>
          </a:prstGeom>
          <a:ln>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Segnaposto numero diapositiva 19">
            <a:extLst>
              <a:ext uri="{FF2B5EF4-FFF2-40B4-BE49-F238E27FC236}">
                <a16:creationId xmlns:a16="http://schemas.microsoft.com/office/drawing/2014/main" id="{92FDDFE4-685F-42B2-B8B3-33B242757751}"/>
              </a:ext>
            </a:extLst>
          </p:cNvPr>
          <p:cNvSpPr>
            <a:spLocks noGrp="1"/>
          </p:cNvSpPr>
          <p:nvPr>
            <p:ph type="sldNum" sz="quarter" idx="12"/>
          </p:nvPr>
        </p:nvSpPr>
        <p:spPr/>
        <p:txBody>
          <a:bodyPr/>
          <a:lstStyle/>
          <a:p>
            <a:r>
              <a:rPr lang="it-IT" dirty="0"/>
              <a:t>6</a:t>
            </a:r>
          </a:p>
        </p:txBody>
      </p:sp>
      <p:grpSp>
        <p:nvGrpSpPr>
          <p:cNvPr id="9" name="Google Shape;2117;p64"/>
          <p:cNvGrpSpPr/>
          <p:nvPr/>
        </p:nvGrpSpPr>
        <p:grpSpPr>
          <a:xfrm>
            <a:off x="2225615" y="1992702"/>
            <a:ext cx="7297948" cy="4625916"/>
            <a:chOff x="238125" y="1973675"/>
            <a:chExt cx="2558775" cy="1951825"/>
          </a:xfrm>
        </p:grpSpPr>
        <p:sp>
          <p:nvSpPr>
            <p:cNvPr id="10"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VIDEO LAURA">
            <a:hlinkClick r:id="" action="ppaction://media"/>
            <a:extLst>
              <a:ext uri="{FF2B5EF4-FFF2-40B4-BE49-F238E27FC236}">
                <a16:creationId xmlns:a16="http://schemas.microsoft.com/office/drawing/2014/main" id="{E41F5C56-2A7A-45C6-BC17-F92922FA9B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74962" y="2200205"/>
            <a:ext cx="6805386" cy="3445450"/>
          </a:xfrm>
          <a:prstGeom prst="rect">
            <a:avLst/>
          </a:prstGeom>
        </p:spPr>
      </p:pic>
    </p:spTree>
    <p:extLst>
      <p:ext uri="{BB962C8B-B14F-4D97-AF65-F5344CB8AC3E}">
        <p14:creationId xmlns:p14="http://schemas.microsoft.com/office/powerpoint/2010/main" val="156149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Freeform: Shape 45">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olo 1">
            <a:extLst>
              <a:ext uri="{FF2B5EF4-FFF2-40B4-BE49-F238E27FC236}">
                <a16:creationId xmlns:a16="http://schemas.microsoft.com/office/drawing/2014/main" id="{993480D5-E30A-4E6D-B3A4-6209D07C6112}"/>
              </a:ext>
            </a:extLst>
          </p:cNvPr>
          <p:cNvSpPr>
            <a:spLocks noGrp="1"/>
          </p:cNvSpPr>
          <p:nvPr>
            <p:ph type="ctrTitle"/>
          </p:nvPr>
        </p:nvSpPr>
        <p:spPr>
          <a:xfrm>
            <a:off x="1211568" y="2230912"/>
            <a:ext cx="4248318" cy="1952947"/>
          </a:xfrm>
          <a:noFill/>
        </p:spPr>
        <p:txBody>
          <a:bodyPr anchor="ctr">
            <a:normAutofit/>
          </a:bodyPr>
          <a:lstStyle/>
          <a:p>
            <a:r>
              <a:rPr lang="it-IT" sz="3200" b="1" dirty="0">
                <a:solidFill>
                  <a:schemeClr val="bg1"/>
                </a:solidFill>
                <a:latin typeface="Bahnschrift Light" panose="020B0502040204020203" pitchFamily="34" charset="0"/>
              </a:rPr>
              <a:t>Digital </a:t>
            </a:r>
            <a:r>
              <a:rPr lang="it-IT" sz="3200" b="1" dirty="0" err="1">
                <a:solidFill>
                  <a:schemeClr val="bg1"/>
                </a:solidFill>
                <a:latin typeface="Bahnschrift Light" panose="020B0502040204020203" pitchFamily="34" charset="0"/>
              </a:rPr>
              <a:t>Signal</a:t>
            </a:r>
            <a:br>
              <a:rPr lang="it-IT" sz="3200" b="1" dirty="0">
                <a:solidFill>
                  <a:schemeClr val="bg1"/>
                </a:solidFill>
                <a:latin typeface="Bahnschrift Light" panose="020B0502040204020203" pitchFamily="34" charset="0"/>
              </a:rPr>
            </a:br>
            <a:r>
              <a:rPr lang="it-IT" sz="3200" b="1" dirty="0">
                <a:solidFill>
                  <a:schemeClr val="bg1"/>
                </a:solidFill>
                <a:latin typeface="Bahnschrift Light" panose="020B0502040204020203" pitchFamily="34" charset="0"/>
              </a:rPr>
              <a:t>&amp;</a:t>
            </a:r>
            <a:br>
              <a:rPr lang="it-IT" sz="3200" b="1" dirty="0">
                <a:solidFill>
                  <a:schemeClr val="bg1"/>
                </a:solidFill>
                <a:latin typeface="Bahnschrift Light" panose="020B0502040204020203" pitchFamily="34" charset="0"/>
              </a:rPr>
            </a:br>
            <a:r>
              <a:rPr lang="it-IT" sz="3200" b="1" dirty="0">
                <a:solidFill>
                  <a:schemeClr val="bg1"/>
                </a:solidFill>
                <a:latin typeface="Bahnschrift Light" panose="020B0502040204020203" pitchFamily="34" charset="0"/>
              </a:rPr>
              <a:t>Image Management</a:t>
            </a:r>
            <a:br>
              <a:rPr lang="it-IT" sz="3200" b="1" dirty="0">
                <a:solidFill>
                  <a:schemeClr val="bg1"/>
                </a:solidFill>
                <a:latin typeface="Bahnschrift Light" panose="020B0502040204020203" pitchFamily="34" charset="0"/>
              </a:rPr>
            </a:br>
            <a:endParaRPr lang="it-IT" sz="3200" b="1" dirty="0">
              <a:solidFill>
                <a:schemeClr val="bg1"/>
              </a:solidFill>
              <a:latin typeface="Bahnschrift Light" panose="020B0502040204020203" pitchFamily="34" charset="0"/>
            </a:endParaRPr>
          </a:p>
        </p:txBody>
      </p:sp>
      <p:sp>
        <p:nvSpPr>
          <p:cNvPr id="48" name="Rectangle 47">
            <a:extLst>
              <a:ext uri="{FF2B5EF4-FFF2-40B4-BE49-F238E27FC236}">
                <a16:creationId xmlns:a16="http://schemas.microsoft.com/office/drawing/2014/main" id="{0C661B50-6929-49AE-B678-D23F22C94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44943" y="1682590"/>
            <a:ext cx="856138" cy="856138"/>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A4D2597-A2FE-4B0C-BB1F-540C5F256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46635" y="1669247"/>
            <a:ext cx="381459" cy="381459"/>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A103EBF-224C-44F4-ACE5-79865767D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71328" y="5264552"/>
            <a:ext cx="723097" cy="72309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7A5F9AD-A73A-480E-A9D0-4B4234677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655277" y="5293530"/>
            <a:ext cx="322181" cy="32218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onnettore 1 7"/>
          <p:cNvCxnSpPr/>
          <p:nvPr/>
        </p:nvCxnSpPr>
        <p:spPr>
          <a:xfrm>
            <a:off x="1647645" y="3942271"/>
            <a:ext cx="322628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CasellaDiTesto 12"/>
          <p:cNvSpPr txBox="1"/>
          <p:nvPr/>
        </p:nvSpPr>
        <p:spPr>
          <a:xfrm>
            <a:off x="2225616" y="4059529"/>
            <a:ext cx="2648309" cy="369332"/>
          </a:xfrm>
          <a:prstGeom prst="rect">
            <a:avLst/>
          </a:prstGeom>
          <a:noFill/>
        </p:spPr>
        <p:txBody>
          <a:bodyPr wrap="square" rtlCol="0">
            <a:spAutoFit/>
          </a:bodyPr>
          <a:lstStyle/>
          <a:p>
            <a:r>
              <a:rPr lang="it-IT" b="1" dirty="0">
                <a:solidFill>
                  <a:schemeClr val="bg1"/>
                </a:solidFill>
                <a:latin typeface="Bahnschrift Light" pitchFamily="34" charset="0"/>
              </a:rPr>
              <a:t>Image </a:t>
            </a:r>
            <a:r>
              <a:rPr lang="it-IT" b="1" dirty="0" err="1">
                <a:solidFill>
                  <a:schemeClr val="bg1"/>
                </a:solidFill>
                <a:latin typeface="Bahnschrift Light" pitchFamily="34" charset="0"/>
              </a:rPr>
              <a:t>retrieval</a:t>
            </a:r>
            <a:endParaRPr lang="it-IT" b="1" dirty="0">
              <a:solidFill>
                <a:schemeClr val="bg1"/>
              </a:solidFill>
              <a:latin typeface="Bahnschrift Light" pitchFamily="34" charset="0"/>
            </a:endParaRPr>
          </a:p>
        </p:txBody>
      </p:sp>
    </p:spTree>
    <p:extLst>
      <p:ext uri="{BB962C8B-B14F-4D97-AF65-F5344CB8AC3E}">
        <p14:creationId xmlns:p14="http://schemas.microsoft.com/office/powerpoint/2010/main" val="101087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BCC069-0A89-4631-A733-548155F51A8A}"/>
              </a:ext>
            </a:extLst>
          </p:cNvPr>
          <p:cNvSpPr>
            <a:spLocks noGrp="1"/>
          </p:cNvSpPr>
          <p:nvPr>
            <p:ph type="title"/>
          </p:nvPr>
        </p:nvSpPr>
        <p:spPr>
          <a:xfrm>
            <a:off x="572493" y="238539"/>
            <a:ext cx="11018520" cy="1434415"/>
          </a:xfrm>
        </p:spPr>
        <p:txBody>
          <a:bodyPr anchor="b">
            <a:normAutofit/>
          </a:bodyPr>
          <a:lstStyle/>
          <a:p>
            <a:r>
              <a:rPr lang="it-IT" sz="5400" dirty="0">
                <a:latin typeface="Bahnschrift Light" panose="020B0502040204020203" pitchFamily="34" charset="0"/>
              </a:rPr>
              <a:t>DATASET</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egnaposto numero diapositiva 5">
            <a:extLst>
              <a:ext uri="{FF2B5EF4-FFF2-40B4-BE49-F238E27FC236}">
                <a16:creationId xmlns:a16="http://schemas.microsoft.com/office/drawing/2014/main" id="{A8C8A9FC-31D5-45C2-94AE-8740D9BE4423}"/>
              </a:ext>
            </a:extLst>
          </p:cNvPr>
          <p:cNvSpPr>
            <a:spLocks noGrp="1"/>
          </p:cNvSpPr>
          <p:nvPr>
            <p:ph type="sldNum" sz="quarter" idx="12"/>
          </p:nvPr>
        </p:nvSpPr>
        <p:spPr/>
        <p:txBody>
          <a:bodyPr/>
          <a:lstStyle/>
          <a:p>
            <a:r>
              <a:rPr lang="it-IT" dirty="0"/>
              <a:t>4</a:t>
            </a:r>
          </a:p>
        </p:txBody>
      </p:sp>
      <p:pic>
        <p:nvPicPr>
          <p:cNvPr id="11" name="Elemento grafico 6" descr="Profilo femminile con riempimento a tinta unita">
            <a:extLst>
              <a:ext uri="{FF2B5EF4-FFF2-40B4-BE49-F238E27FC236}">
                <a16:creationId xmlns:a16="http://schemas.microsoft.com/office/drawing/2014/main" id="{23F212CD-A8C3-4132-935E-53422B7E6C7E}"/>
              </a:ext>
            </a:extLst>
          </p:cNvPr>
          <p:cNvPicPr>
            <a:picLocks noChangeAspect="1"/>
          </p:cNvPicPr>
          <p:nvPr/>
        </p:nvPicPr>
        <p:blipFill>
          <a:blip r:embed="rId2">
            <a:duotone>
              <a:prstClr val="black"/>
              <a:schemeClr val="accent2">
                <a:tint val="45000"/>
                <a:satMod val="400000"/>
              </a:schemeClr>
            </a:duotone>
            <a:extLst>
              <a:ext uri="{96DAC541-7B7A-43D3-8B79-37D633B846F1}">
                <asvg:svgBlip xmlns:asvg="http://schemas.microsoft.com/office/drawing/2016/SVG/main" r:embed="rId3"/>
              </a:ext>
            </a:extLst>
          </a:blip>
          <a:stretch>
            <a:fillRect/>
          </a:stretch>
        </p:blipFill>
        <p:spPr>
          <a:xfrm>
            <a:off x="8581077" y="2652582"/>
            <a:ext cx="1200136" cy="1200136"/>
          </a:xfrm>
          <a:prstGeom prst="rect">
            <a:avLst/>
          </a:prstGeom>
        </p:spPr>
      </p:pic>
      <p:pic>
        <p:nvPicPr>
          <p:cNvPr id="12" name="Elemento grafico 8" descr="Profilo maschile con riempimento a tinta unita">
            <a:extLst>
              <a:ext uri="{FF2B5EF4-FFF2-40B4-BE49-F238E27FC236}">
                <a16:creationId xmlns:a16="http://schemas.microsoft.com/office/drawing/2014/main" id="{D2D22894-EFD3-4DE4-8A5B-4C08C00D6E39}"/>
              </a:ext>
            </a:extLst>
          </p:cNvPr>
          <p:cNvPicPr>
            <a:picLocks noChangeAspect="1"/>
          </p:cNvPicPr>
          <p:nvPr/>
        </p:nvPicPr>
        <p:blipFill>
          <a:blip r:embed="rId4">
            <a:duotone>
              <a:prstClr val="black"/>
              <a:schemeClr val="accent2">
                <a:tint val="45000"/>
                <a:satMod val="400000"/>
              </a:schemeClr>
            </a:duotone>
            <a:extLst>
              <a:ext uri="{96DAC541-7B7A-43D3-8B79-37D633B846F1}">
                <asvg:svgBlip xmlns:asvg="http://schemas.microsoft.com/office/drawing/2016/SVG/main" r:embed="rId5"/>
              </a:ext>
            </a:extLst>
          </a:blip>
          <a:stretch>
            <a:fillRect/>
          </a:stretch>
        </p:blipFill>
        <p:spPr>
          <a:xfrm>
            <a:off x="7735118" y="2652582"/>
            <a:ext cx="1200136" cy="1200136"/>
          </a:xfrm>
          <a:prstGeom prst="rect">
            <a:avLst/>
          </a:prstGeom>
        </p:spPr>
      </p:pic>
      <p:pic>
        <p:nvPicPr>
          <p:cNvPr id="13" name="Elemento grafico 10" descr="Pubblico di riferimento contorno">
            <a:extLst>
              <a:ext uri="{FF2B5EF4-FFF2-40B4-BE49-F238E27FC236}">
                <a16:creationId xmlns:a16="http://schemas.microsoft.com/office/drawing/2014/main" id="{7B2EB965-68EA-44FA-AC9F-DF9AFB14425E}"/>
              </a:ext>
            </a:extLst>
          </p:cNvPr>
          <p:cNvPicPr>
            <a:picLocks noChangeAspect="1"/>
          </p:cNvPicPr>
          <p:nvPr/>
        </p:nvPicPr>
        <p:blipFill>
          <a:blip r:embed="rId6">
            <a:duotone>
              <a:prstClr val="black"/>
              <a:schemeClr val="accent2">
                <a:tint val="45000"/>
                <a:satMod val="400000"/>
              </a:schemeClr>
            </a:duotone>
            <a:extLst>
              <a:ext uri="{96DAC541-7B7A-43D3-8B79-37D633B846F1}">
                <asvg:svgBlip xmlns:asvg="http://schemas.microsoft.com/office/drawing/2016/SVG/main" r:embed="rId7"/>
              </a:ext>
            </a:extLst>
          </a:blip>
          <a:stretch>
            <a:fillRect/>
          </a:stretch>
        </p:blipFill>
        <p:spPr>
          <a:xfrm>
            <a:off x="2540886" y="2652582"/>
            <a:ext cx="1471320" cy="1471320"/>
          </a:xfrm>
          <a:prstGeom prst="rect">
            <a:avLst/>
          </a:prstGeom>
        </p:spPr>
      </p:pic>
      <p:sp>
        <p:nvSpPr>
          <p:cNvPr id="14" name="CasellaDiTesto 11">
            <a:extLst>
              <a:ext uri="{FF2B5EF4-FFF2-40B4-BE49-F238E27FC236}">
                <a16:creationId xmlns:a16="http://schemas.microsoft.com/office/drawing/2014/main" id="{FCD2C2A2-B835-4C7E-9D1A-7E9F52B1C2D4}"/>
              </a:ext>
            </a:extLst>
          </p:cNvPr>
          <p:cNvSpPr txBox="1"/>
          <p:nvPr/>
        </p:nvSpPr>
        <p:spPr>
          <a:xfrm>
            <a:off x="1612933" y="3940883"/>
            <a:ext cx="3653261" cy="1235573"/>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800" b="0" i="0" u="none" strike="noStrike" kern="0" cap="none" spc="0" normalizeH="0" baseline="0" noProof="0" dirty="0">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Arial"/>
              </a:rPr>
              <a:t>Il dataset di partenza, utilizzato per la scelta dell’individuo predefinito, è il medesimo utilizzato nel modello 2D</a:t>
            </a:r>
            <a:endParaRPr kumimoji="0" lang="it-IT" sz="1400" b="0" i="0" u="none" strike="noStrike" kern="0" cap="none" spc="0" normalizeH="0" baseline="0" noProof="0" dirty="0">
              <a:ln>
                <a:noFill/>
              </a:ln>
              <a:solidFill>
                <a:srgbClr val="FFFFFF"/>
              </a:solidFill>
              <a:effectLst/>
              <a:uLnTx/>
              <a:uFillTx/>
              <a:latin typeface="Bahnschrift Light" pitchFamily="34" charset="0"/>
              <a:cs typeface="Arial"/>
              <a:sym typeface="Arial"/>
            </a:endParaRPr>
          </a:p>
        </p:txBody>
      </p:sp>
      <p:sp>
        <p:nvSpPr>
          <p:cNvPr id="17" name="CasellaDiTesto 12">
            <a:extLst>
              <a:ext uri="{FF2B5EF4-FFF2-40B4-BE49-F238E27FC236}">
                <a16:creationId xmlns:a16="http://schemas.microsoft.com/office/drawing/2014/main" id="{6A8DEA04-289F-4FE5-A915-2E3ADD1B2804}"/>
              </a:ext>
            </a:extLst>
          </p:cNvPr>
          <p:cNvSpPr txBox="1"/>
          <p:nvPr/>
        </p:nvSpPr>
        <p:spPr>
          <a:xfrm>
            <a:off x="6581125" y="3852718"/>
            <a:ext cx="4015696" cy="1754326"/>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800" b="0" i="0" u="none" strike="noStrike" kern="0" cap="none" spc="0" normalizeH="0" baseline="0" noProof="0" dirty="0">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Arial"/>
              </a:rPr>
              <a:t>L’altro è un set di dati formato da circa 1580 personaggi famosi, ritratti in diversi momenti della loro vita. Il subset da noi utilizzato comprende 10 foto per ogni vip presente nel dataset per un totale di 15800 immagini. </a:t>
            </a:r>
            <a:endParaRPr kumimoji="0" lang="it-IT" sz="1400" b="0" i="0" u="none" strike="noStrike" kern="0" cap="none" spc="0" normalizeH="0" baseline="0" noProof="0" dirty="0">
              <a:ln>
                <a:noFill/>
              </a:ln>
              <a:solidFill>
                <a:srgbClr val="FFFFFF"/>
              </a:solidFill>
              <a:effectLst/>
              <a:uLnTx/>
              <a:uFillTx/>
              <a:latin typeface="Bahnschrift Light" pitchFamily="34" charset="0"/>
              <a:cs typeface="Arial"/>
              <a:sym typeface="Arial"/>
            </a:endParaRPr>
          </a:p>
        </p:txBody>
      </p:sp>
    </p:spTree>
    <p:extLst>
      <p:ext uri="{BB962C8B-B14F-4D97-AF65-F5344CB8AC3E}">
        <p14:creationId xmlns:p14="http://schemas.microsoft.com/office/powerpoint/2010/main" val="3924469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BCC069-0A89-4631-A733-548155F51A8A}"/>
              </a:ext>
            </a:extLst>
          </p:cNvPr>
          <p:cNvSpPr>
            <a:spLocks noGrp="1"/>
          </p:cNvSpPr>
          <p:nvPr>
            <p:ph type="title"/>
          </p:nvPr>
        </p:nvSpPr>
        <p:spPr>
          <a:xfrm>
            <a:off x="572493" y="238539"/>
            <a:ext cx="11018520" cy="1434415"/>
          </a:xfrm>
        </p:spPr>
        <p:txBody>
          <a:bodyPr anchor="b">
            <a:normAutofit/>
          </a:bodyPr>
          <a:lstStyle/>
          <a:p>
            <a:r>
              <a:rPr lang="it-IT" sz="5400" dirty="0">
                <a:latin typeface="Bahnschrift Light" panose="020B0502040204020203" pitchFamily="34" charset="0"/>
              </a:rPr>
              <a:t>MODELLO PARTE 1</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egnaposto numero diapositiva 3">
            <a:extLst>
              <a:ext uri="{FF2B5EF4-FFF2-40B4-BE49-F238E27FC236}">
                <a16:creationId xmlns:a16="http://schemas.microsoft.com/office/drawing/2014/main" id="{58BD4830-2F8E-420A-BD9F-FB6C331233B0}"/>
              </a:ext>
            </a:extLst>
          </p:cNvPr>
          <p:cNvSpPr>
            <a:spLocks noGrp="1"/>
          </p:cNvSpPr>
          <p:nvPr>
            <p:ph type="sldNum" sz="quarter" idx="12"/>
          </p:nvPr>
        </p:nvSpPr>
        <p:spPr/>
        <p:txBody>
          <a:bodyPr/>
          <a:lstStyle/>
          <a:p>
            <a:r>
              <a:rPr lang="it-IT" dirty="0"/>
              <a:t>5</a:t>
            </a:r>
          </a:p>
        </p:txBody>
      </p:sp>
      <p:sp>
        <p:nvSpPr>
          <p:cNvPr id="7" name="Google Shape;171;p39">
            <a:extLst>
              <a:ext uri="{FF2B5EF4-FFF2-40B4-BE49-F238E27FC236}">
                <a16:creationId xmlns:a16="http://schemas.microsoft.com/office/drawing/2014/main" id="{454402A0-7AB3-41BF-967F-5D47A57073B8}"/>
              </a:ext>
            </a:extLst>
          </p:cNvPr>
          <p:cNvSpPr txBox="1">
            <a:spLocks noGrp="1"/>
          </p:cNvSpPr>
          <p:nvPr/>
        </p:nvSpPr>
        <p:spPr>
          <a:xfrm>
            <a:off x="1939245" y="2286286"/>
            <a:ext cx="8526574" cy="3985260"/>
          </a:xfrm>
          <a:prstGeom prst="rect">
            <a:avLst/>
          </a:prstGeom>
          <a:noFill/>
          <a:ln>
            <a:noFill/>
          </a:ln>
        </p:spPr>
        <p:txBody>
          <a:bodyPr spcFirstLastPara="1" wrap="square" lIns="91425" tIns="91425" rIns="91425" bIns="91425" anchor="t"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marR="0" lvl="0" indent="-301625" algn="just" defTabSz="914400" rtl="0" eaLnBrk="1" fontAlgn="auto" latinLnBrk="0" hangingPunct="1">
              <a:lnSpc>
                <a:spcPct val="107000"/>
              </a:lnSpc>
              <a:spcBef>
                <a:spcPts val="0"/>
              </a:spcBef>
              <a:spcAft>
                <a:spcPts val="800"/>
              </a:spcAft>
              <a:buClr>
                <a:srgbClr val="FFFFFF"/>
              </a:buClr>
              <a:buSzPts val="1150"/>
              <a:buFont typeface="Montserrat"/>
              <a:buChar char="●"/>
              <a:tabLst/>
              <a:defRPr/>
            </a:pPr>
            <a:r>
              <a:rPr kumimoji="0" lang="it-IT" sz="1600" b="0" i="0" u="none" strike="noStrike" kern="0" cap="none" spc="0" normalizeH="0" baseline="0" noProof="0" dirty="0">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rPr>
              <a:t>L’obbiettivo è quello di trovare dieci volti somiglianti alla foto di un individuo predefinito, analizzando un Dataset contenente volti di diverse persone. </a:t>
            </a:r>
          </a:p>
          <a:p>
            <a:pPr marL="155575" marR="0" lvl="0" indent="0" algn="just" defTabSz="914400" rtl="0" eaLnBrk="1" fontAlgn="auto" latinLnBrk="0" hangingPunct="1">
              <a:lnSpc>
                <a:spcPct val="107000"/>
              </a:lnSpc>
              <a:spcBef>
                <a:spcPts val="0"/>
              </a:spcBef>
              <a:spcAft>
                <a:spcPts val="800"/>
              </a:spcAft>
              <a:buClr>
                <a:srgbClr val="FFFFFF"/>
              </a:buClr>
              <a:buSzPts val="1150"/>
              <a:buNone/>
              <a:tabLst/>
              <a:defRPr/>
            </a:pPr>
            <a:endParaRPr kumimoji="0" lang="it-IT" sz="1600" b="0" i="0" u="none" strike="noStrike" kern="0" cap="none" spc="0" normalizeH="0" baseline="0" noProof="0" dirty="0">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endParaRPr>
          </a:p>
          <a:p>
            <a:pPr marL="457200" marR="0" lvl="0" indent="-301625" algn="just" defTabSz="914400" rtl="0" eaLnBrk="1" fontAlgn="auto" latinLnBrk="0" hangingPunct="1">
              <a:lnSpc>
                <a:spcPct val="107000"/>
              </a:lnSpc>
              <a:spcBef>
                <a:spcPts val="0"/>
              </a:spcBef>
              <a:spcAft>
                <a:spcPts val="800"/>
              </a:spcAft>
              <a:buClr>
                <a:srgbClr val="FFFFFF"/>
              </a:buClr>
              <a:buSzPts val="1150"/>
              <a:buFont typeface="Montserrat"/>
              <a:buChar char="●"/>
              <a:tabLst/>
              <a:defRPr/>
            </a:pPr>
            <a:r>
              <a:rPr kumimoji="0" lang="it-IT" sz="1600" b="0" i="0" u="none" strike="noStrike" kern="0" cap="none" spc="0" normalizeH="0" baseline="0" noProof="0" dirty="0">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rPr>
              <a:t>La rete scelta è una rete </a:t>
            </a:r>
            <a:r>
              <a:rPr kumimoji="0" lang="it-IT" sz="1600" b="0" i="0" u="none" strike="noStrike" kern="0" cap="none" spc="0" normalizeH="0" baseline="0" noProof="0" dirty="0" err="1">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rPr>
              <a:t>pre</a:t>
            </a:r>
            <a:r>
              <a:rPr kumimoji="0" lang="it-IT" sz="1600" b="0" i="0" u="none" strike="noStrike" kern="0" cap="none" spc="0" normalizeH="0" baseline="0" noProof="0" dirty="0">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rPr>
              <a:t>-addestrata </a:t>
            </a:r>
            <a:r>
              <a:rPr kumimoji="0" lang="it-IT" sz="1600" b="0" i="0" u="none" strike="noStrike" kern="0" cap="none" spc="0" normalizeH="0" baseline="0" noProof="0" dirty="0" err="1">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rPr>
              <a:t>VGGFace</a:t>
            </a:r>
            <a:r>
              <a:rPr kumimoji="0" lang="it-IT" sz="1600" b="0" i="0" u="none" strike="noStrike" kern="0" cap="none" spc="0" normalizeH="0" baseline="0" noProof="0" dirty="0">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rPr>
              <a:t>, basata sul modello ResNet50.</a:t>
            </a:r>
          </a:p>
          <a:p>
            <a:pPr marL="155575" marR="0" lvl="0" indent="0" algn="just" defTabSz="914400" rtl="0" eaLnBrk="1" fontAlgn="auto" latinLnBrk="0" hangingPunct="1">
              <a:lnSpc>
                <a:spcPct val="107000"/>
              </a:lnSpc>
              <a:spcBef>
                <a:spcPts val="0"/>
              </a:spcBef>
              <a:spcAft>
                <a:spcPts val="800"/>
              </a:spcAft>
              <a:buClr>
                <a:srgbClr val="FFFFFF"/>
              </a:buClr>
              <a:buSzPts val="1150"/>
              <a:buNone/>
              <a:tabLst/>
              <a:defRPr/>
            </a:pPr>
            <a:endParaRPr kumimoji="0" lang="it-IT" sz="1600" b="0" i="0" u="none" strike="noStrike" kern="0" cap="none" spc="0" normalizeH="0" baseline="0" noProof="0" dirty="0">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endParaRPr>
          </a:p>
          <a:p>
            <a:pPr marL="457200" marR="0" lvl="0" indent="-301625" algn="just" defTabSz="914400" rtl="0" eaLnBrk="1" fontAlgn="auto" latinLnBrk="0" hangingPunct="1">
              <a:lnSpc>
                <a:spcPct val="107000"/>
              </a:lnSpc>
              <a:spcBef>
                <a:spcPts val="0"/>
              </a:spcBef>
              <a:spcAft>
                <a:spcPts val="800"/>
              </a:spcAft>
              <a:buClr>
                <a:srgbClr val="FFFFFF"/>
              </a:buClr>
              <a:buSzPts val="1150"/>
              <a:buFont typeface="Montserrat"/>
              <a:buChar char="●"/>
              <a:tabLst/>
              <a:defRPr/>
            </a:pPr>
            <a:r>
              <a:rPr kumimoji="0" lang="it-IT" sz="1600" b="0" i="0" u="none" strike="noStrike" kern="0" cap="none" spc="0" normalizeH="0" baseline="0" noProof="0" dirty="0">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rPr>
              <a:t>La modalità di pooling è settata su «Max», sono stati esclusi i top </a:t>
            </a:r>
            <a:r>
              <a:rPr kumimoji="0" lang="it-IT" sz="1600" b="0" i="0" u="none" strike="noStrike" kern="0" cap="none" spc="0" normalizeH="0" baseline="0" noProof="0" dirty="0" err="1">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rPr>
              <a:t>layers</a:t>
            </a:r>
            <a:r>
              <a:rPr kumimoji="0" lang="it-IT" sz="1600" b="0" i="0" u="none" strike="noStrike" kern="0" cap="none" spc="0" normalizeH="0" baseline="0" noProof="0" dirty="0">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rPr>
              <a:t> e come Input </a:t>
            </a:r>
            <a:r>
              <a:rPr kumimoji="0" lang="it-IT" sz="1600" b="0" i="0" u="none" strike="noStrike" kern="0" cap="none" spc="0" normalizeH="0" baseline="0" noProof="0" dirty="0" err="1">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rPr>
              <a:t>Shape</a:t>
            </a:r>
            <a:r>
              <a:rPr lang="it-IT" sz="1600" kern="0" dirty="0">
                <a:solidFill>
                  <a:srgbClr val="FFFFFF"/>
                </a:solidFill>
                <a:latin typeface="Bahnschrift Light" pitchFamily="34" charset="0"/>
                <a:ea typeface="Calibri" panose="020F0502020204030204" pitchFamily="34" charset="0"/>
                <a:cs typeface="Times New Roman" panose="02020603050405020304" pitchFamily="18" charset="0"/>
              </a:rPr>
              <a:t> è stato scelto </a:t>
            </a:r>
            <a:r>
              <a:rPr kumimoji="0" lang="it-IT" sz="1600" b="0" i="0" u="none" strike="noStrike" kern="0" cap="none" spc="0" normalizeH="0" baseline="0" noProof="0" dirty="0">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rPr>
              <a:t>(512,512,3).</a:t>
            </a:r>
          </a:p>
          <a:p>
            <a:pPr marL="155575" marR="0" lvl="0" indent="0" algn="just" defTabSz="914400" rtl="0" eaLnBrk="1" fontAlgn="auto" latinLnBrk="0" hangingPunct="1">
              <a:lnSpc>
                <a:spcPct val="107000"/>
              </a:lnSpc>
              <a:spcBef>
                <a:spcPts val="0"/>
              </a:spcBef>
              <a:spcAft>
                <a:spcPts val="800"/>
              </a:spcAft>
              <a:buClr>
                <a:srgbClr val="FFFFFF"/>
              </a:buClr>
              <a:buSzPts val="1150"/>
              <a:buNone/>
              <a:tabLst/>
              <a:defRPr/>
            </a:pPr>
            <a:endParaRPr kumimoji="0" lang="it-IT" sz="1600" b="0" i="0" u="none" strike="noStrike" kern="0" cap="none" spc="0" normalizeH="0" baseline="0" noProof="0" dirty="0">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endParaRPr>
          </a:p>
          <a:p>
            <a:pPr marL="457200" marR="0" lvl="0" indent="-301625" algn="just" defTabSz="914400" rtl="0" eaLnBrk="1" fontAlgn="auto" latinLnBrk="0" hangingPunct="1">
              <a:lnSpc>
                <a:spcPct val="107000"/>
              </a:lnSpc>
              <a:spcBef>
                <a:spcPts val="0"/>
              </a:spcBef>
              <a:spcAft>
                <a:spcPts val="800"/>
              </a:spcAft>
              <a:buClr>
                <a:srgbClr val="FFFFFF"/>
              </a:buClr>
              <a:buSzPts val="1150"/>
              <a:buFont typeface="Montserrat"/>
              <a:buChar char="●"/>
              <a:tabLst/>
              <a:defRPr/>
            </a:pPr>
            <a:r>
              <a:rPr kumimoji="0" lang="it-IT" sz="1600" b="0" i="0" u="none" strike="noStrike" kern="0" cap="none" spc="0" normalizeH="0" baseline="0" noProof="0" dirty="0">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rPr>
              <a:t>Successivamente le features vengono estratte tramite la rete </a:t>
            </a:r>
            <a:r>
              <a:rPr kumimoji="0" lang="it-IT" sz="1600" b="0" i="0" u="none" strike="noStrike" kern="0" cap="none" spc="0" normalizeH="0" baseline="0" noProof="0" dirty="0" err="1">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rPr>
              <a:t>VGGFace</a:t>
            </a:r>
            <a:r>
              <a:rPr kumimoji="0" lang="it-IT" sz="1600" b="0" i="0" u="none" strike="noStrike" kern="0" cap="none" spc="0" normalizeH="0" baseline="0" noProof="0" dirty="0">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rPr>
              <a:t>. </a:t>
            </a:r>
            <a:endParaRPr kumimoji="0" sz="1600" b="0" i="0" u="none" strike="noStrike" kern="0" cap="none" spc="0" normalizeH="0" baseline="0" noProof="0" dirty="0">
              <a:ln>
                <a:noFill/>
              </a:ln>
              <a:solidFill>
                <a:srgbClr val="FFFFFF"/>
              </a:solidFill>
              <a:effectLst/>
              <a:uLnTx/>
              <a:uFillTx/>
              <a:latin typeface="Bahnschrift Light" pitchFamily="34" charset="0"/>
              <a:sym typeface="Montserrat"/>
            </a:endParaRPr>
          </a:p>
        </p:txBody>
      </p:sp>
    </p:spTree>
    <p:extLst>
      <p:ext uri="{BB962C8B-B14F-4D97-AF65-F5344CB8AC3E}">
        <p14:creationId xmlns:p14="http://schemas.microsoft.com/office/powerpoint/2010/main" val="1381211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BCC069-0A89-4631-A733-548155F51A8A}"/>
              </a:ext>
            </a:extLst>
          </p:cNvPr>
          <p:cNvSpPr>
            <a:spLocks noGrp="1"/>
          </p:cNvSpPr>
          <p:nvPr>
            <p:ph type="title"/>
          </p:nvPr>
        </p:nvSpPr>
        <p:spPr>
          <a:xfrm>
            <a:off x="572493" y="238539"/>
            <a:ext cx="11018520" cy="1434415"/>
          </a:xfrm>
        </p:spPr>
        <p:txBody>
          <a:bodyPr anchor="b">
            <a:normAutofit/>
          </a:bodyPr>
          <a:lstStyle/>
          <a:p>
            <a:r>
              <a:rPr lang="it-IT" sz="5400" dirty="0">
                <a:latin typeface="Bahnschrift Light" panose="020B0502040204020203" pitchFamily="34" charset="0"/>
              </a:rPr>
              <a:t>MODELLO PARTE 2</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sellaDiTesto 4">
            <a:extLst>
              <a:ext uri="{FF2B5EF4-FFF2-40B4-BE49-F238E27FC236}">
                <a16:creationId xmlns:a16="http://schemas.microsoft.com/office/drawing/2014/main" id="{3875718B-130B-422A-A1DE-2125077210C7}"/>
              </a:ext>
            </a:extLst>
          </p:cNvPr>
          <p:cNvSpPr txBox="1"/>
          <p:nvPr/>
        </p:nvSpPr>
        <p:spPr>
          <a:xfrm>
            <a:off x="4546934" y="3762101"/>
            <a:ext cx="3266983" cy="338554"/>
          </a:xfrm>
          <a:prstGeom prst="rect">
            <a:avLst/>
          </a:prstGeom>
          <a:noFill/>
        </p:spPr>
        <p:txBody>
          <a:bodyPr wrap="square" rtlCol="0">
            <a:spAutoFit/>
          </a:bodyPr>
          <a:lstStyle/>
          <a:p>
            <a:r>
              <a:rPr lang="it-IT" sz="1600" dirty="0">
                <a:solidFill>
                  <a:schemeClr val="tx2">
                    <a:lumMod val="25000"/>
                  </a:schemeClr>
                </a:solidFill>
                <a:latin typeface="Bahnschrift Light" panose="020B0502040204020203" pitchFamily="34" charset="0"/>
              </a:rPr>
              <a:t>Si è deciso di utilizzate TF-IDF</a:t>
            </a:r>
            <a:endParaRPr lang="it-IT" dirty="0"/>
          </a:p>
        </p:txBody>
      </p:sp>
      <p:cxnSp>
        <p:nvCxnSpPr>
          <p:cNvPr id="17" name="Connettore 2 16">
            <a:extLst>
              <a:ext uri="{FF2B5EF4-FFF2-40B4-BE49-F238E27FC236}">
                <a16:creationId xmlns:a16="http://schemas.microsoft.com/office/drawing/2014/main" id="{193AE95A-1886-42B7-A885-8E02CE0F56E3}"/>
              </a:ext>
            </a:extLst>
          </p:cNvPr>
          <p:cNvCxnSpPr/>
          <p:nvPr/>
        </p:nvCxnSpPr>
        <p:spPr>
          <a:xfrm>
            <a:off x="6058893" y="4118804"/>
            <a:ext cx="0" cy="305463"/>
          </a:xfrm>
          <a:prstGeom prst="straightConnector1">
            <a:avLst/>
          </a:prstGeom>
          <a:ln>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Segnaposto numero diapositiva 19">
            <a:extLst>
              <a:ext uri="{FF2B5EF4-FFF2-40B4-BE49-F238E27FC236}">
                <a16:creationId xmlns:a16="http://schemas.microsoft.com/office/drawing/2014/main" id="{92FDDFE4-685F-42B2-B8B3-33B242757751}"/>
              </a:ext>
            </a:extLst>
          </p:cNvPr>
          <p:cNvSpPr>
            <a:spLocks noGrp="1"/>
          </p:cNvSpPr>
          <p:nvPr>
            <p:ph type="sldNum" sz="quarter" idx="12"/>
          </p:nvPr>
        </p:nvSpPr>
        <p:spPr/>
        <p:txBody>
          <a:bodyPr/>
          <a:lstStyle/>
          <a:p>
            <a:r>
              <a:rPr lang="it-IT" dirty="0"/>
              <a:t>6</a:t>
            </a:r>
          </a:p>
        </p:txBody>
      </p:sp>
      <p:sp>
        <p:nvSpPr>
          <p:cNvPr id="9" name="Google Shape;171;p39">
            <a:extLst>
              <a:ext uri="{FF2B5EF4-FFF2-40B4-BE49-F238E27FC236}">
                <a16:creationId xmlns:a16="http://schemas.microsoft.com/office/drawing/2014/main" id="{5E7173BE-F851-4FBE-9554-3100249AD24B}"/>
              </a:ext>
            </a:extLst>
          </p:cNvPr>
          <p:cNvSpPr txBox="1">
            <a:spLocks noGrp="1"/>
          </p:cNvSpPr>
          <p:nvPr/>
        </p:nvSpPr>
        <p:spPr>
          <a:xfrm>
            <a:off x="1538733" y="2461857"/>
            <a:ext cx="9111485" cy="3277595"/>
          </a:xfrm>
          <a:prstGeom prst="rect">
            <a:avLst/>
          </a:prstGeom>
          <a:noFill/>
          <a:ln>
            <a:noFill/>
          </a:ln>
        </p:spPr>
        <p:txBody>
          <a:bodyPr spcFirstLastPara="1" wrap="square" lIns="91425" tIns="91425" rIns="91425" bIns="91425" anchor="t"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marR="0" lvl="0" indent="-301625" algn="just" defTabSz="914400" rtl="0" eaLnBrk="1" fontAlgn="auto" latinLnBrk="0" hangingPunct="1">
              <a:lnSpc>
                <a:spcPct val="107000"/>
              </a:lnSpc>
              <a:spcBef>
                <a:spcPts val="0"/>
              </a:spcBef>
              <a:spcAft>
                <a:spcPts val="800"/>
              </a:spcAft>
              <a:buClr>
                <a:srgbClr val="FFFFFF"/>
              </a:buClr>
              <a:buSzPts val="1150"/>
              <a:buFont typeface="Montserrat"/>
              <a:buChar char="●"/>
              <a:tabLst/>
              <a:defRPr/>
            </a:pPr>
            <a:r>
              <a:rPr kumimoji="0" lang="it-IT" sz="1600" b="0" i="0" u="none" strike="noStrike" kern="0" cap="none" spc="0" normalizeH="0" baseline="0" noProof="0" dirty="0">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rPr>
              <a:t>Al fine di svolgere al meglio l’analisi, come modello per il </a:t>
            </a:r>
            <a:r>
              <a:rPr kumimoji="0" lang="it-IT" sz="1600" b="0" i="0" u="none" strike="noStrike" kern="0" cap="none" spc="0" normalizeH="0" baseline="0" noProof="0" dirty="0" err="1">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rPr>
              <a:t>retrieval</a:t>
            </a:r>
            <a:r>
              <a:rPr kumimoji="0" lang="it-IT" sz="1600" b="0" i="0" u="none" strike="noStrike" kern="0" cap="none" spc="0" normalizeH="0" baseline="0" noProof="0" dirty="0">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rPr>
              <a:t> delle immagini è stato usato l'algoritmo </a:t>
            </a:r>
            <a:r>
              <a:rPr kumimoji="0" lang="it-IT" sz="1600" b="0" i="0" u="none" strike="noStrike" kern="0" cap="none" spc="0" normalizeH="0" baseline="0" noProof="0" dirty="0" err="1">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rPr>
              <a:t>KDTree</a:t>
            </a:r>
            <a:r>
              <a:rPr kumimoji="0" lang="it-IT" sz="1600" b="0" i="0" u="none" strike="noStrike" kern="0" cap="none" spc="0" normalizeH="0" baseline="0" noProof="0" dirty="0">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rPr>
              <a:t>, ovvero un albero binario di ricerca multidimensionale che partiziona lo spazio per organizzare i punti in uno spazio k-dimensionale.</a:t>
            </a:r>
          </a:p>
          <a:p>
            <a:pPr marL="457200" marR="0" lvl="0" indent="-301625" algn="just" defTabSz="914400" rtl="0" eaLnBrk="1" fontAlgn="auto" latinLnBrk="0" hangingPunct="1">
              <a:lnSpc>
                <a:spcPct val="107000"/>
              </a:lnSpc>
              <a:spcBef>
                <a:spcPts val="0"/>
              </a:spcBef>
              <a:spcAft>
                <a:spcPts val="800"/>
              </a:spcAft>
              <a:buClr>
                <a:srgbClr val="FFFFFF"/>
              </a:buClr>
              <a:buSzPts val="1150"/>
              <a:buFont typeface="Montserrat"/>
              <a:buChar char="●"/>
              <a:tabLst/>
              <a:defRPr/>
            </a:pPr>
            <a:endParaRPr lang="it-IT" sz="1600" kern="0" dirty="0">
              <a:solidFill>
                <a:srgbClr val="FFFFFF"/>
              </a:solidFill>
              <a:latin typeface="Bahnschrift Light" pitchFamily="34" charset="0"/>
              <a:ea typeface="Calibri" panose="020F0502020204030204" pitchFamily="34" charset="0"/>
              <a:cs typeface="Times New Roman" panose="02020603050405020304" pitchFamily="18" charset="0"/>
            </a:endParaRPr>
          </a:p>
          <a:p>
            <a:pPr marL="155575" marR="0" lvl="0" indent="0" algn="just" defTabSz="914400" rtl="0" eaLnBrk="1" fontAlgn="auto" latinLnBrk="0" hangingPunct="1">
              <a:lnSpc>
                <a:spcPct val="107000"/>
              </a:lnSpc>
              <a:spcBef>
                <a:spcPts val="0"/>
              </a:spcBef>
              <a:spcAft>
                <a:spcPts val="800"/>
              </a:spcAft>
              <a:buClr>
                <a:srgbClr val="FFFFFF"/>
              </a:buClr>
              <a:buSzPts val="1150"/>
              <a:buNone/>
              <a:tabLst/>
              <a:defRPr/>
            </a:pPr>
            <a:endParaRPr kumimoji="0" lang="it-IT" sz="1600" b="0" i="0" u="none" strike="noStrike" kern="0" cap="none" spc="0" normalizeH="0" baseline="0" noProof="0" dirty="0">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endParaRPr>
          </a:p>
          <a:p>
            <a:pPr marL="457200" marR="0" lvl="0" indent="-301625" algn="just" defTabSz="914400" rtl="0" eaLnBrk="1" fontAlgn="auto" latinLnBrk="0" hangingPunct="1">
              <a:lnSpc>
                <a:spcPct val="107000"/>
              </a:lnSpc>
              <a:spcBef>
                <a:spcPts val="0"/>
              </a:spcBef>
              <a:spcAft>
                <a:spcPts val="800"/>
              </a:spcAft>
              <a:buClr>
                <a:srgbClr val="FFFFFF"/>
              </a:buClr>
              <a:buSzPts val="1150"/>
              <a:buFont typeface="Montserrat"/>
              <a:buChar char="●"/>
              <a:tabLst/>
              <a:defRPr/>
            </a:pPr>
            <a:r>
              <a:rPr kumimoji="0" lang="it-IT" sz="1600" b="0" i="0" u="none" strike="noStrike" kern="0" cap="none" spc="0" normalizeH="0" baseline="0" noProof="0" dirty="0">
                <a:ln>
                  <a:noFill/>
                </a:ln>
                <a:solidFill>
                  <a:srgbClr val="FFFFFF"/>
                </a:solidFill>
                <a:effectLst/>
                <a:uLnTx/>
                <a:uFillTx/>
                <a:latin typeface="Bahnschrift Light" pitchFamily="34" charset="0"/>
                <a:ea typeface="Calibri" panose="020F0502020204030204" pitchFamily="34" charset="0"/>
                <a:cs typeface="Times New Roman" panose="02020603050405020304" pitchFamily="18" charset="0"/>
                <a:sym typeface="Montserrat"/>
              </a:rPr>
              <a:t>La metrica di riferimento scelta è la distanza euclidea. Infine, è stata utilizzato un ciclo for che data l’immagine di partenza, mostra i volti simili e la distanza.</a:t>
            </a:r>
            <a:endParaRPr kumimoji="0" sz="1600" b="0" i="0" u="none" strike="noStrike" kern="0" cap="none" spc="0" normalizeH="0" baseline="0" noProof="0" dirty="0">
              <a:ln>
                <a:noFill/>
              </a:ln>
              <a:solidFill>
                <a:srgbClr val="FFFFFF"/>
              </a:solidFill>
              <a:effectLst/>
              <a:uLnTx/>
              <a:uFillTx/>
              <a:latin typeface="Bahnschrift Light" pitchFamily="34" charset="0"/>
              <a:sym typeface="Montserrat"/>
            </a:endParaRPr>
          </a:p>
        </p:txBody>
      </p:sp>
    </p:spTree>
    <p:extLst>
      <p:ext uri="{BB962C8B-B14F-4D97-AF65-F5344CB8AC3E}">
        <p14:creationId xmlns:p14="http://schemas.microsoft.com/office/powerpoint/2010/main" val="1050722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BCC069-0A89-4631-A733-548155F51A8A}"/>
              </a:ext>
            </a:extLst>
          </p:cNvPr>
          <p:cNvSpPr>
            <a:spLocks noGrp="1"/>
          </p:cNvSpPr>
          <p:nvPr>
            <p:ph type="title"/>
          </p:nvPr>
        </p:nvSpPr>
        <p:spPr>
          <a:xfrm>
            <a:off x="572493" y="238539"/>
            <a:ext cx="11018520" cy="1434415"/>
          </a:xfrm>
        </p:spPr>
        <p:txBody>
          <a:bodyPr anchor="b">
            <a:normAutofit/>
          </a:bodyPr>
          <a:lstStyle/>
          <a:p>
            <a:r>
              <a:rPr lang="it-IT" sz="5400" dirty="0">
                <a:latin typeface="Bahnschrift Light" panose="020B0502040204020203" pitchFamily="34" charset="0"/>
              </a:rPr>
              <a:t>DEMO</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sellaDiTesto 4">
            <a:extLst>
              <a:ext uri="{FF2B5EF4-FFF2-40B4-BE49-F238E27FC236}">
                <a16:creationId xmlns:a16="http://schemas.microsoft.com/office/drawing/2014/main" id="{3875718B-130B-422A-A1DE-2125077210C7}"/>
              </a:ext>
            </a:extLst>
          </p:cNvPr>
          <p:cNvSpPr txBox="1"/>
          <p:nvPr/>
        </p:nvSpPr>
        <p:spPr>
          <a:xfrm>
            <a:off x="4546934" y="3762101"/>
            <a:ext cx="3266983" cy="338554"/>
          </a:xfrm>
          <a:prstGeom prst="rect">
            <a:avLst/>
          </a:prstGeom>
          <a:noFill/>
        </p:spPr>
        <p:txBody>
          <a:bodyPr wrap="square" rtlCol="0">
            <a:spAutoFit/>
          </a:bodyPr>
          <a:lstStyle/>
          <a:p>
            <a:r>
              <a:rPr lang="it-IT" sz="1600" dirty="0">
                <a:solidFill>
                  <a:schemeClr val="tx2">
                    <a:lumMod val="25000"/>
                  </a:schemeClr>
                </a:solidFill>
                <a:latin typeface="Bahnschrift Light" panose="020B0502040204020203" pitchFamily="34" charset="0"/>
              </a:rPr>
              <a:t>Si è deciso di utilizzate TF-IDF</a:t>
            </a:r>
            <a:endParaRPr lang="it-IT" dirty="0"/>
          </a:p>
        </p:txBody>
      </p:sp>
      <p:cxnSp>
        <p:nvCxnSpPr>
          <p:cNvPr id="17" name="Connettore 2 16">
            <a:extLst>
              <a:ext uri="{FF2B5EF4-FFF2-40B4-BE49-F238E27FC236}">
                <a16:creationId xmlns:a16="http://schemas.microsoft.com/office/drawing/2014/main" id="{193AE95A-1886-42B7-A885-8E02CE0F56E3}"/>
              </a:ext>
            </a:extLst>
          </p:cNvPr>
          <p:cNvCxnSpPr/>
          <p:nvPr/>
        </p:nvCxnSpPr>
        <p:spPr>
          <a:xfrm>
            <a:off x="6058893" y="4118804"/>
            <a:ext cx="0" cy="305463"/>
          </a:xfrm>
          <a:prstGeom prst="straightConnector1">
            <a:avLst/>
          </a:prstGeom>
          <a:ln>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Segnaposto numero diapositiva 19">
            <a:extLst>
              <a:ext uri="{FF2B5EF4-FFF2-40B4-BE49-F238E27FC236}">
                <a16:creationId xmlns:a16="http://schemas.microsoft.com/office/drawing/2014/main" id="{92FDDFE4-685F-42B2-B8B3-33B242757751}"/>
              </a:ext>
            </a:extLst>
          </p:cNvPr>
          <p:cNvSpPr>
            <a:spLocks noGrp="1"/>
          </p:cNvSpPr>
          <p:nvPr>
            <p:ph type="sldNum" sz="quarter" idx="12"/>
          </p:nvPr>
        </p:nvSpPr>
        <p:spPr/>
        <p:txBody>
          <a:bodyPr/>
          <a:lstStyle/>
          <a:p>
            <a:r>
              <a:rPr lang="it-IT" dirty="0"/>
              <a:t>6</a:t>
            </a:r>
          </a:p>
        </p:txBody>
      </p:sp>
      <p:grpSp>
        <p:nvGrpSpPr>
          <p:cNvPr id="9" name="Google Shape;2117;p64"/>
          <p:cNvGrpSpPr/>
          <p:nvPr/>
        </p:nvGrpSpPr>
        <p:grpSpPr>
          <a:xfrm>
            <a:off x="2437987" y="1894800"/>
            <a:ext cx="7241812" cy="4751718"/>
            <a:chOff x="238125" y="1973675"/>
            <a:chExt cx="2558775" cy="1951825"/>
          </a:xfrm>
        </p:grpSpPr>
        <p:sp>
          <p:nvSpPr>
            <p:cNvPr id="10"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VIDEO GABRIELE">
            <a:hlinkClick r:id="" action="ppaction://media"/>
            <a:extLst>
              <a:ext uri="{FF2B5EF4-FFF2-40B4-BE49-F238E27FC236}">
                <a16:creationId xmlns:a16="http://schemas.microsoft.com/office/drawing/2014/main" id="{90E57801-BA59-4ECC-8178-3E517B67488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99223" y="2146110"/>
            <a:ext cx="6739232" cy="3471421"/>
          </a:xfrm>
          <a:prstGeom prst="rect">
            <a:avLst/>
          </a:prstGeom>
        </p:spPr>
      </p:pic>
    </p:spTree>
    <p:extLst>
      <p:ext uri="{BB962C8B-B14F-4D97-AF65-F5344CB8AC3E}">
        <p14:creationId xmlns:p14="http://schemas.microsoft.com/office/powerpoint/2010/main" val="157410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AD9CD2E3-DBE5-42F9-BEAE-FE74BCB8C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828180"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Freeform: Shape 87">
            <a:extLst>
              <a:ext uri="{FF2B5EF4-FFF2-40B4-BE49-F238E27FC236}">
                <a16:creationId xmlns:a16="http://schemas.microsoft.com/office/drawing/2014/main" id="{A77100AA-BF68-4139-8224-79EA1F916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274247" y="753374"/>
            <a:ext cx="5353835" cy="5353836"/>
          </a:xfrm>
          <a:custGeom>
            <a:avLst/>
            <a:gdLst>
              <a:gd name="connsiteX0" fmla="*/ 5273742 w 5353835"/>
              <a:gd name="connsiteY0" fmla="*/ 690509 h 5353836"/>
              <a:gd name="connsiteX1" fmla="*/ 5353835 w 5353835"/>
              <a:gd name="connsiteY1" fmla="*/ 770602 h 5353836"/>
              <a:gd name="connsiteX2" fmla="*/ 5353835 w 5353835"/>
              <a:gd name="connsiteY2" fmla="*/ 4854514 h 5353836"/>
              <a:gd name="connsiteX3" fmla="*/ 5273742 w 5353835"/>
              <a:gd name="connsiteY3" fmla="*/ 4934608 h 5353836"/>
              <a:gd name="connsiteX4" fmla="*/ 502667 w 5353835"/>
              <a:gd name="connsiteY4" fmla="*/ 0 h 5353836"/>
              <a:gd name="connsiteX5" fmla="*/ 4583234 w 5353835"/>
              <a:gd name="connsiteY5" fmla="*/ 1 h 5353836"/>
              <a:gd name="connsiteX6" fmla="*/ 4663327 w 5353835"/>
              <a:gd name="connsiteY6" fmla="*/ 80094 h 5353836"/>
              <a:gd name="connsiteX7" fmla="*/ 422574 w 5353835"/>
              <a:gd name="connsiteY7" fmla="*/ 80094 h 5353836"/>
              <a:gd name="connsiteX8" fmla="*/ 0 w 5353835"/>
              <a:gd name="connsiteY8" fmla="*/ 502667 h 5353836"/>
              <a:gd name="connsiteX9" fmla="*/ 80093 w 5353835"/>
              <a:gd name="connsiteY9" fmla="*/ 422574 h 5353836"/>
              <a:gd name="connsiteX10" fmla="*/ 80093 w 5353835"/>
              <a:gd name="connsiteY10" fmla="*/ 5273743 h 5353836"/>
              <a:gd name="connsiteX11" fmla="*/ 4934607 w 5353835"/>
              <a:gd name="connsiteY11" fmla="*/ 5273743 h 5353836"/>
              <a:gd name="connsiteX12" fmla="*/ 4854514 w 5353835"/>
              <a:gd name="connsiteY12" fmla="*/ 5353836 h 5353836"/>
              <a:gd name="connsiteX13" fmla="*/ 0 w 5353835"/>
              <a:gd name="connsiteY13" fmla="*/ 5353836 h 535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6">
                <a:moveTo>
                  <a:pt x="5273742" y="690509"/>
                </a:moveTo>
                <a:lnTo>
                  <a:pt x="5353835" y="770602"/>
                </a:lnTo>
                <a:lnTo>
                  <a:pt x="5353835" y="4854514"/>
                </a:lnTo>
                <a:lnTo>
                  <a:pt x="5273742" y="4934608"/>
                </a:lnTo>
                <a:close/>
                <a:moveTo>
                  <a:pt x="502667" y="0"/>
                </a:moveTo>
                <a:lnTo>
                  <a:pt x="4583234" y="1"/>
                </a:lnTo>
                <a:lnTo>
                  <a:pt x="4663327" y="80094"/>
                </a:lnTo>
                <a:lnTo>
                  <a:pt x="422574" y="80094"/>
                </a:lnTo>
                <a:close/>
                <a:moveTo>
                  <a:pt x="0" y="502667"/>
                </a:moveTo>
                <a:lnTo>
                  <a:pt x="80093" y="422574"/>
                </a:lnTo>
                <a:lnTo>
                  <a:pt x="80093" y="5273743"/>
                </a:lnTo>
                <a:lnTo>
                  <a:pt x="4934607" y="5273743"/>
                </a:lnTo>
                <a:lnTo>
                  <a:pt x="4854514" y="5353836"/>
                </a:lnTo>
                <a:lnTo>
                  <a:pt x="0" y="53538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olo 1">
            <a:extLst>
              <a:ext uri="{FF2B5EF4-FFF2-40B4-BE49-F238E27FC236}">
                <a16:creationId xmlns:a16="http://schemas.microsoft.com/office/drawing/2014/main" id="{56BCC069-0A89-4631-A733-548155F51A8A}"/>
              </a:ext>
            </a:extLst>
          </p:cNvPr>
          <p:cNvSpPr>
            <a:spLocks noGrp="1"/>
          </p:cNvSpPr>
          <p:nvPr>
            <p:ph type="title"/>
          </p:nvPr>
        </p:nvSpPr>
        <p:spPr>
          <a:xfrm>
            <a:off x="6826981" y="2452526"/>
            <a:ext cx="4248318" cy="1952947"/>
          </a:xfrm>
          <a:noFill/>
        </p:spPr>
        <p:txBody>
          <a:bodyPr vert="horz" lIns="91440" tIns="45720" rIns="91440" bIns="45720" rtlCol="0" anchor="ctr">
            <a:normAutofit/>
          </a:bodyPr>
          <a:lstStyle/>
          <a:p>
            <a:pPr algn="ctr"/>
            <a:r>
              <a:rPr lang="en-US" sz="3600" b="1" kern="1200">
                <a:solidFill>
                  <a:srgbClr val="080808"/>
                </a:solidFill>
                <a:effectLst>
                  <a:outerShdw blurRad="38100" dist="38100" dir="2700000" algn="tl">
                    <a:srgbClr val="000000">
                      <a:alpha val="43137"/>
                    </a:srgbClr>
                  </a:outerShdw>
                </a:effectLst>
                <a:latin typeface="+mj-lt"/>
                <a:ea typeface="+mj-ea"/>
                <a:cs typeface="+mj-cs"/>
              </a:rPr>
              <a:t>GRAZIE PER L’ATTENZIONE</a:t>
            </a:r>
          </a:p>
        </p:txBody>
      </p:sp>
      <p:sp>
        <p:nvSpPr>
          <p:cNvPr id="90" name="Rectangle 89">
            <a:extLst>
              <a:ext uri="{FF2B5EF4-FFF2-40B4-BE49-F238E27FC236}">
                <a16:creationId xmlns:a16="http://schemas.microsoft.com/office/drawing/2014/main" id="{EEF31B1A-1BB2-47DE-B18A-424413A9D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192310" y="1189367"/>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B9FDBB0E-6648-40FA-8EA9-F5E39D798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47455" y="1361513"/>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250499" y="3345077"/>
            <a:ext cx="1316404" cy="1316404"/>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88353" y="4226109"/>
            <a:ext cx="586534" cy="586534"/>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3D9E8922-1B3D-4020-A05C-C539C0C55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7010" y="4167722"/>
            <a:ext cx="1079965" cy="107996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0" name="Rectangle 99">
            <a:extLst>
              <a:ext uri="{FF2B5EF4-FFF2-40B4-BE49-F238E27FC236}">
                <a16:creationId xmlns:a16="http://schemas.microsoft.com/office/drawing/2014/main" id="{A8064EBB-920B-4259-AC3A-6F286FAF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694501" y="4095164"/>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2" name="Group 101">
            <a:extLst>
              <a:ext uri="{FF2B5EF4-FFF2-40B4-BE49-F238E27FC236}">
                <a16:creationId xmlns:a16="http://schemas.microsoft.com/office/drawing/2014/main" id="{71818994-AAC6-44DA-B357-6002F63CA8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2160" y="-992887"/>
            <a:ext cx="3997511" cy="7850887"/>
            <a:chOff x="8085870" y="-985323"/>
            <a:chExt cx="3997511" cy="7850887"/>
          </a:xfrm>
        </p:grpSpPr>
        <p:sp>
          <p:nvSpPr>
            <p:cNvPr id="103" name="Freeform: Shape 102">
              <a:extLst>
                <a:ext uri="{FF2B5EF4-FFF2-40B4-BE49-F238E27FC236}">
                  <a16:creationId xmlns:a16="http://schemas.microsoft.com/office/drawing/2014/main" id="{A7C11FE8-4063-4289-B23E-56DE1D043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951582" y="-621194"/>
              <a:ext cx="2495927" cy="1767670"/>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 name="Rectangle 103">
              <a:extLst>
                <a:ext uri="{FF2B5EF4-FFF2-40B4-BE49-F238E27FC236}">
                  <a16:creationId xmlns:a16="http://schemas.microsoft.com/office/drawing/2014/main" id="{A66E784F-CED4-455B-9760-51E0C7251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41090" y="5965012"/>
              <a:ext cx="696678" cy="6966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 name="Rectangle 104">
              <a:extLst>
                <a:ext uri="{FF2B5EF4-FFF2-40B4-BE49-F238E27FC236}">
                  <a16:creationId xmlns:a16="http://schemas.microsoft.com/office/drawing/2014/main" id="{67BC543F-9829-44D9-B98C-C6ABDBD3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136578" y="419910"/>
              <a:ext cx="1130961" cy="113096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 name="Isosceles Triangle 105">
              <a:extLst>
                <a:ext uri="{FF2B5EF4-FFF2-40B4-BE49-F238E27FC236}">
                  <a16:creationId xmlns:a16="http://schemas.microsoft.com/office/drawing/2014/main" id="{FD9E86F1-3F60-4D1E-AEBE-23B5D3B537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85870" y="5837885"/>
              <a:ext cx="2055357" cy="102767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539024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BCC069-0A89-4631-A733-548155F51A8A}"/>
              </a:ext>
            </a:extLst>
          </p:cNvPr>
          <p:cNvSpPr>
            <a:spLocks noGrp="1"/>
          </p:cNvSpPr>
          <p:nvPr>
            <p:ph type="title"/>
          </p:nvPr>
        </p:nvSpPr>
        <p:spPr>
          <a:xfrm>
            <a:off x="572493" y="238539"/>
            <a:ext cx="11018520" cy="1434415"/>
          </a:xfrm>
        </p:spPr>
        <p:txBody>
          <a:bodyPr anchor="b">
            <a:normAutofit/>
          </a:bodyPr>
          <a:lstStyle/>
          <a:p>
            <a:r>
              <a:rPr lang="it-IT" sz="5400" dirty="0">
                <a:latin typeface="Bahnschrift Light" pitchFamily="34" charset="0"/>
              </a:rPr>
              <a:t>DATASET</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numero diapositiva 2">
            <a:extLst>
              <a:ext uri="{FF2B5EF4-FFF2-40B4-BE49-F238E27FC236}">
                <a16:creationId xmlns:a16="http://schemas.microsoft.com/office/drawing/2014/main" id="{F2946703-74C9-4030-A1AF-C14FC0402915}"/>
              </a:ext>
            </a:extLst>
          </p:cNvPr>
          <p:cNvSpPr>
            <a:spLocks noGrp="1"/>
          </p:cNvSpPr>
          <p:nvPr>
            <p:ph type="sldNum" sz="quarter" idx="12"/>
          </p:nvPr>
        </p:nvSpPr>
        <p:spPr/>
        <p:txBody>
          <a:bodyPr/>
          <a:lstStyle/>
          <a:p>
            <a:r>
              <a:rPr lang="it-IT" dirty="0"/>
              <a:t>1</a:t>
            </a:r>
          </a:p>
        </p:txBody>
      </p:sp>
      <p:pic>
        <p:nvPicPr>
          <p:cNvPr id="1027" name="Picture 3"/>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441873" y="2475752"/>
            <a:ext cx="732647" cy="104888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590292" y="1911493"/>
            <a:ext cx="2512862" cy="1604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692140" y="2550615"/>
            <a:ext cx="715010" cy="9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400540" y="2500561"/>
            <a:ext cx="795020" cy="1015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Immagine 3">
            <a:extLst>
              <a:ext uri="{FF2B5EF4-FFF2-40B4-BE49-F238E27FC236}">
                <a16:creationId xmlns:a16="http://schemas.microsoft.com/office/drawing/2014/main" id="{B0AF3FAA-D366-499C-B566-597E19A9795F}"/>
              </a:ext>
            </a:extLst>
          </p:cNvPr>
          <p:cNvPicPr>
            <a:picLocks noChangeAspect="1"/>
          </p:cNvPicPr>
          <p:nvPr/>
        </p:nvPicPr>
        <p:blipFill>
          <a:blip r:embed="rId6"/>
          <a:stretch>
            <a:fillRect/>
          </a:stretch>
        </p:blipFill>
        <p:spPr>
          <a:xfrm>
            <a:off x="3311586" y="1915151"/>
            <a:ext cx="2511770" cy="1609483"/>
          </a:xfrm>
          <a:prstGeom prst="rect">
            <a:avLst/>
          </a:prstGeom>
        </p:spPr>
      </p:pic>
      <p:sp>
        <p:nvSpPr>
          <p:cNvPr id="5" name="CasellaDiTesto 4">
            <a:extLst>
              <a:ext uri="{FF2B5EF4-FFF2-40B4-BE49-F238E27FC236}">
                <a16:creationId xmlns:a16="http://schemas.microsoft.com/office/drawing/2014/main" id="{7BD561B8-E6F6-46E2-A091-F4CA30E44A66}"/>
              </a:ext>
            </a:extLst>
          </p:cNvPr>
          <p:cNvSpPr txBox="1"/>
          <p:nvPr/>
        </p:nvSpPr>
        <p:spPr>
          <a:xfrm>
            <a:off x="2263806" y="3727548"/>
            <a:ext cx="2778711" cy="646331"/>
          </a:xfrm>
          <a:prstGeom prst="rect">
            <a:avLst/>
          </a:prstGeom>
          <a:noFill/>
        </p:spPr>
        <p:txBody>
          <a:bodyPr wrap="square" rtlCol="0">
            <a:spAutoFit/>
          </a:bodyPr>
          <a:lstStyle/>
          <a:p>
            <a:r>
              <a:rPr lang="it-IT" b="1" dirty="0">
                <a:latin typeface="Bahnschrift Light" panose="020B0502040204020203" pitchFamily="34" charset="0"/>
              </a:rPr>
              <a:t>3 SPEAKER</a:t>
            </a:r>
          </a:p>
          <a:p>
            <a:endParaRPr lang="it-IT" dirty="0"/>
          </a:p>
        </p:txBody>
      </p:sp>
      <p:sp>
        <p:nvSpPr>
          <p:cNvPr id="6" name="CasellaDiTesto 5">
            <a:extLst>
              <a:ext uri="{FF2B5EF4-FFF2-40B4-BE49-F238E27FC236}">
                <a16:creationId xmlns:a16="http://schemas.microsoft.com/office/drawing/2014/main" id="{FAA6D84D-872D-48AE-8FF6-8C6E3CF89555}"/>
              </a:ext>
            </a:extLst>
          </p:cNvPr>
          <p:cNvSpPr txBox="1"/>
          <p:nvPr/>
        </p:nvSpPr>
        <p:spPr>
          <a:xfrm>
            <a:off x="4980372" y="3711479"/>
            <a:ext cx="2511770" cy="369332"/>
          </a:xfrm>
          <a:prstGeom prst="rect">
            <a:avLst/>
          </a:prstGeom>
          <a:noFill/>
        </p:spPr>
        <p:txBody>
          <a:bodyPr wrap="square" rtlCol="0">
            <a:spAutoFit/>
          </a:bodyPr>
          <a:lstStyle/>
          <a:p>
            <a:r>
              <a:rPr lang="it-IT" b="1" dirty="0">
                <a:latin typeface="Bahnschrift Light" panose="020B0502040204020203" pitchFamily="34" charset="0"/>
              </a:rPr>
              <a:t>1800 TRACCE VOCALI</a:t>
            </a:r>
          </a:p>
        </p:txBody>
      </p:sp>
      <p:sp>
        <p:nvSpPr>
          <p:cNvPr id="7" name="CasellaDiTesto 6">
            <a:extLst>
              <a:ext uri="{FF2B5EF4-FFF2-40B4-BE49-F238E27FC236}">
                <a16:creationId xmlns:a16="http://schemas.microsoft.com/office/drawing/2014/main" id="{D8024F58-6C85-4D92-81ED-BAB1BA28BE8F}"/>
              </a:ext>
            </a:extLst>
          </p:cNvPr>
          <p:cNvSpPr txBox="1"/>
          <p:nvPr/>
        </p:nvSpPr>
        <p:spPr>
          <a:xfrm>
            <a:off x="9276425" y="3727548"/>
            <a:ext cx="2077375" cy="369332"/>
          </a:xfrm>
          <a:prstGeom prst="rect">
            <a:avLst/>
          </a:prstGeom>
          <a:noFill/>
        </p:spPr>
        <p:txBody>
          <a:bodyPr wrap="square" rtlCol="0">
            <a:spAutoFit/>
          </a:bodyPr>
          <a:lstStyle/>
          <a:p>
            <a:r>
              <a:rPr lang="it-IT" b="1" dirty="0">
                <a:latin typeface="Bahnschrift Light" panose="020B0502040204020203" pitchFamily="34" charset="0"/>
              </a:rPr>
              <a:t>TASKS</a:t>
            </a:r>
          </a:p>
        </p:txBody>
      </p:sp>
      <p:sp>
        <p:nvSpPr>
          <p:cNvPr id="8" name="CasellaDiTesto 7">
            <a:extLst>
              <a:ext uri="{FF2B5EF4-FFF2-40B4-BE49-F238E27FC236}">
                <a16:creationId xmlns:a16="http://schemas.microsoft.com/office/drawing/2014/main" id="{843054BA-20FB-4141-8F36-0AD59659C237}"/>
              </a:ext>
            </a:extLst>
          </p:cNvPr>
          <p:cNvSpPr txBox="1"/>
          <p:nvPr/>
        </p:nvSpPr>
        <p:spPr>
          <a:xfrm>
            <a:off x="3946915" y="4080811"/>
            <a:ext cx="4295122" cy="2031325"/>
          </a:xfrm>
          <a:prstGeom prst="rect">
            <a:avLst/>
          </a:prstGeom>
          <a:noFill/>
        </p:spPr>
        <p:txBody>
          <a:bodyPr wrap="square" rtlCol="0">
            <a:spAutoFit/>
          </a:bodyPr>
          <a:lstStyle/>
          <a:p>
            <a:pPr marL="0" indent="0" algn="ctr">
              <a:spcBef>
                <a:spcPts val="0"/>
              </a:spcBef>
              <a:buFont typeface="Arial" panose="020B0604020202020204" pitchFamily="34" charset="0"/>
              <a:buNone/>
            </a:pPr>
            <a:r>
              <a:rPr lang="it-IT" dirty="0">
                <a:latin typeface="Bahnschrift Light" panose="020B0502040204020203" pitchFamily="34" charset="0"/>
              </a:rPr>
              <a:t>È stata effettuata data </a:t>
            </a:r>
            <a:r>
              <a:rPr lang="it-IT" dirty="0" err="1">
                <a:latin typeface="Bahnschrift Light" panose="020B0502040204020203" pitchFamily="34" charset="0"/>
              </a:rPr>
              <a:t>augmentation</a:t>
            </a:r>
            <a:r>
              <a:rPr lang="it-IT" dirty="0">
                <a:latin typeface="Bahnschrift Light" panose="020B0502040204020203" pitchFamily="34" charset="0"/>
              </a:rPr>
              <a:t> su ogni singola traccia generando ulteriori 3 tracce:</a:t>
            </a:r>
          </a:p>
          <a:p>
            <a:pPr marL="285750" indent="-285750" algn="ctr">
              <a:spcBef>
                <a:spcPts val="0"/>
              </a:spcBef>
              <a:buFont typeface="Arial" panose="020B0604020202020204" pitchFamily="34" charset="0"/>
              <a:buChar char="•"/>
            </a:pPr>
            <a:r>
              <a:rPr lang="it-IT" dirty="0">
                <a:latin typeface="Bahnschrift Light" panose="020B0502040204020203" pitchFamily="34" charset="0"/>
              </a:rPr>
              <a:t>rumore</a:t>
            </a:r>
          </a:p>
          <a:p>
            <a:pPr marL="285750" indent="-285750" algn="ctr">
              <a:spcBef>
                <a:spcPts val="0"/>
              </a:spcBef>
              <a:buFont typeface="Arial" panose="020B0604020202020204" pitchFamily="34" charset="0"/>
              <a:buChar char="•"/>
            </a:pPr>
            <a:r>
              <a:rPr lang="it-IT" dirty="0">
                <a:latin typeface="Bahnschrift Light" panose="020B0502040204020203" pitchFamily="34" charset="0"/>
              </a:rPr>
              <a:t>tono</a:t>
            </a:r>
          </a:p>
          <a:p>
            <a:pPr marL="285750" indent="-285750" algn="ctr">
              <a:spcBef>
                <a:spcPts val="0"/>
              </a:spcBef>
              <a:buFont typeface="Arial" panose="020B0604020202020204" pitchFamily="34" charset="0"/>
              <a:buChar char="•"/>
            </a:pPr>
            <a:r>
              <a:rPr lang="it-IT" dirty="0">
                <a:latin typeface="Bahnschrift Light" panose="020B0502040204020203" pitchFamily="34" charset="0"/>
              </a:rPr>
              <a:t>velocità</a:t>
            </a:r>
          </a:p>
          <a:p>
            <a:endParaRPr lang="it-IT" dirty="0"/>
          </a:p>
        </p:txBody>
      </p:sp>
      <p:sp>
        <p:nvSpPr>
          <p:cNvPr id="9" name="CasellaDiTesto 8">
            <a:extLst>
              <a:ext uri="{FF2B5EF4-FFF2-40B4-BE49-F238E27FC236}">
                <a16:creationId xmlns:a16="http://schemas.microsoft.com/office/drawing/2014/main" id="{33C480E4-3236-4DA2-9AC2-B59BCFC90A89}"/>
              </a:ext>
            </a:extLst>
          </p:cNvPr>
          <p:cNvSpPr txBox="1"/>
          <p:nvPr/>
        </p:nvSpPr>
        <p:spPr>
          <a:xfrm>
            <a:off x="8504940" y="4169242"/>
            <a:ext cx="2846508" cy="923330"/>
          </a:xfrm>
          <a:prstGeom prst="rect">
            <a:avLst/>
          </a:prstGeom>
          <a:noFill/>
        </p:spPr>
        <p:txBody>
          <a:bodyPr wrap="square" rtlCol="0">
            <a:spAutoFit/>
          </a:bodyPr>
          <a:lstStyle/>
          <a:p>
            <a:pPr marL="285750" indent="-285750" algn="ctr">
              <a:spcBef>
                <a:spcPts val="0"/>
              </a:spcBef>
              <a:buFont typeface="Arial" panose="020B0604020202020204" pitchFamily="34" charset="0"/>
              <a:buChar char="•"/>
            </a:pPr>
            <a:r>
              <a:rPr lang="it-IT" dirty="0"/>
              <a:t>Riconoscimento speaker</a:t>
            </a:r>
          </a:p>
          <a:p>
            <a:pPr marL="285750" indent="-285750" algn="ctr">
              <a:spcBef>
                <a:spcPts val="0"/>
              </a:spcBef>
              <a:buFont typeface="Arial" panose="020B0604020202020204" pitchFamily="34" charset="0"/>
              <a:buChar char="•"/>
            </a:pPr>
            <a:r>
              <a:rPr lang="it-IT" dirty="0"/>
              <a:t>Riconoscimento azione </a:t>
            </a:r>
          </a:p>
          <a:p>
            <a:endParaRPr lang="it-IT" dirty="0"/>
          </a:p>
        </p:txBody>
      </p:sp>
    </p:spTree>
    <p:extLst>
      <p:ext uri="{BB962C8B-B14F-4D97-AF65-F5344CB8AC3E}">
        <p14:creationId xmlns:p14="http://schemas.microsoft.com/office/powerpoint/2010/main" val="746607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BCC069-0A89-4631-A733-548155F51A8A}"/>
              </a:ext>
            </a:extLst>
          </p:cNvPr>
          <p:cNvSpPr>
            <a:spLocks noGrp="1"/>
          </p:cNvSpPr>
          <p:nvPr>
            <p:ph type="title"/>
          </p:nvPr>
        </p:nvSpPr>
        <p:spPr>
          <a:xfrm>
            <a:off x="572493" y="238539"/>
            <a:ext cx="11018520" cy="1434415"/>
          </a:xfrm>
        </p:spPr>
        <p:txBody>
          <a:bodyPr anchor="b">
            <a:normAutofit/>
          </a:bodyPr>
          <a:lstStyle/>
          <a:p>
            <a:r>
              <a:rPr lang="it-IT" sz="5400" dirty="0">
                <a:latin typeface="Bahnschrift Light" pitchFamily="34" charset="0"/>
              </a:rPr>
              <a:t>MODELLO</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numero diapositiva 2">
            <a:extLst>
              <a:ext uri="{FF2B5EF4-FFF2-40B4-BE49-F238E27FC236}">
                <a16:creationId xmlns:a16="http://schemas.microsoft.com/office/drawing/2014/main" id="{4FD252D7-A76A-44F5-8925-76DD06B5D327}"/>
              </a:ext>
            </a:extLst>
          </p:cNvPr>
          <p:cNvSpPr>
            <a:spLocks noGrp="1"/>
          </p:cNvSpPr>
          <p:nvPr>
            <p:ph type="sldNum" sz="quarter" idx="12"/>
          </p:nvPr>
        </p:nvSpPr>
        <p:spPr>
          <a:xfrm>
            <a:off x="8592845" y="6492875"/>
            <a:ext cx="2743200" cy="365125"/>
          </a:xfrm>
        </p:spPr>
        <p:txBody>
          <a:bodyPr/>
          <a:lstStyle/>
          <a:p>
            <a:r>
              <a:rPr lang="it-IT" dirty="0"/>
              <a:t>2</a:t>
            </a:r>
          </a:p>
        </p:txBody>
      </p:sp>
      <p:cxnSp>
        <p:nvCxnSpPr>
          <p:cNvPr id="7" name="Google Shape;234;p46">
            <a:extLst>
              <a:ext uri="{FF2B5EF4-FFF2-40B4-BE49-F238E27FC236}">
                <a16:creationId xmlns:a16="http://schemas.microsoft.com/office/drawing/2014/main" id="{5CC2628A-F7F8-47E9-8AF4-6DAF735AB244}"/>
              </a:ext>
            </a:extLst>
          </p:cNvPr>
          <p:cNvCxnSpPr/>
          <p:nvPr/>
        </p:nvCxnSpPr>
        <p:spPr>
          <a:xfrm>
            <a:off x="1561855" y="541175"/>
            <a:ext cx="2763000" cy="0"/>
          </a:xfrm>
          <a:prstGeom prst="straightConnector1">
            <a:avLst/>
          </a:prstGeom>
          <a:noFill/>
          <a:ln w="9525" cap="flat" cmpd="sng">
            <a:noFill/>
            <a:prstDash val="solid"/>
            <a:round/>
            <a:headEnd type="none" w="med" len="med"/>
            <a:tailEnd type="none" w="med" len="med"/>
          </a:ln>
          <a:effectLst>
            <a:outerShdw blurRad="57150" dist="19050" dir="5400000" algn="bl" rotWithShape="0">
              <a:srgbClr val="FFFFFF">
                <a:alpha val="50000"/>
              </a:srgbClr>
            </a:outerShdw>
          </a:effectLst>
        </p:spPr>
      </p:cxnSp>
      <p:sp>
        <p:nvSpPr>
          <p:cNvPr id="8" name="Google Shape;236;p46">
            <a:extLst>
              <a:ext uri="{FF2B5EF4-FFF2-40B4-BE49-F238E27FC236}">
                <a16:creationId xmlns:a16="http://schemas.microsoft.com/office/drawing/2014/main" id="{FCDD9FAD-A47E-448F-B1CC-860124F04C07}"/>
              </a:ext>
            </a:extLst>
          </p:cNvPr>
          <p:cNvSpPr txBox="1">
            <a:spLocks/>
          </p:cNvSpPr>
          <p:nvPr/>
        </p:nvSpPr>
        <p:spPr>
          <a:xfrm>
            <a:off x="4074153" y="3580029"/>
            <a:ext cx="1238010" cy="688568"/>
          </a:xfrm>
          <a:prstGeom prst="rect">
            <a:avLst/>
          </a:prstGeom>
          <a:ln>
            <a:noFill/>
          </a:ln>
        </p:spPr>
        <p:txBody>
          <a:bodyPr spcFirstLastPara="1" vert="horz" wrap="square" lIns="91425" tIns="91425" rIns="91425" bIns="91425" rtlCol="0" anchor="t"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0"/>
              </a:spcBef>
            </a:pPr>
            <a:endParaRPr lang="it-IT" dirty="0"/>
          </a:p>
        </p:txBody>
      </p:sp>
      <p:sp>
        <p:nvSpPr>
          <p:cNvPr id="9" name="Rettangolo arrotondato 1">
            <a:extLst>
              <a:ext uri="{FF2B5EF4-FFF2-40B4-BE49-F238E27FC236}">
                <a16:creationId xmlns:a16="http://schemas.microsoft.com/office/drawing/2014/main" id="{B09FC103-9C73-4B93-BAF2-1A6CBFCB8A9D}"/>
              </a:ext>
            </a:extLst>
          </p:cNvPr>
          <p:cNvSpPr/>
          <p:nvPr/>
        </p:nvSpPr>
        <p:spPr>
          <a:xfrm>
            <a:off x="1194426" y="1899392"/>
            <a:ext cx="970960" cy="21021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a:t>INPUT SIGNAL</a:t>
            </a:r>
          </a:p>
        </p:txBody>
      </p:sp>
      <p:sp>
        <p:nvSpPr>
          <p:cNvPr id="10" name="Rettangolo arrotondato 47">
            <a:extLst>
              <a:ext uri="{FF2B5EF4-FFF2-40B4-BE49-F238E27FC236}">
                <a16:creationId xmlns:a16="http://schemas.microsoft.com/office/drawing/2014/main" id="{B0B02BD7-E4ED-470E-8FBB-53A56E619715}"/>
              </a:ext>
            </a:extLst>
          </p:cNvPr>
          <p:cNvSpPr/>
          <p:nvPr/>
        </p:nvSpPr>
        <p:spPr>
          <a:xfrm>
            <a:off x="2459124" y="1899392"/>
            <a:ext cx="372402" cy="21021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a:t>Conv2D</a:t>
            </a:r>
          </a:p>
        </p:txBody>
      </p:sp>
      <p:sp>
        <p:nvSpPr>
          <p:cNvPr id="11" name="Rettangolo arrotondato 48">
            <a:extLst>
              <a:ext uri="{FF2B5EF4-FFF2-40B4-BE49-F238E27FC236}">
                <a16:creationId xmlns:a16="http://schemas.microsoft.com/office/drawing/2014/main" id="{4324901D-0F4A-47B4-917F-9A0F88FB8559}"/>
              </a:ext>
            </a:extLst>
          </p:cNvPr>
          <p:cNvSpPr/>
          <p:nvPr/>
        </p:nvSpPr>
        <p:spPr>
          <a:xfrm>
            <a:off x="2855449" y="1899392"/>
            <a:ext cx="372402" cy="21021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a:t>Conv2D</a:t>
            </a:r>
          </a:p>
        </p:txBody>
      </p:sp>
      <p:sp>
        <p:nvSpPr>
          <p:cNvPr id="12" name="Rettangolo arrotondato 49">
            <a:extLst>
              <a:ext uri="{FF2B5EF4-FFF2-40B4-BE49-F238E27FC236}">
                <a16:creationId xmlns:a16="http://schemas.microsoft.com/office/drawing/2014/main" id="{C409388D-E2E0-44BC-8FB2-3C29A0858358}"/>
              </a:ext>
            </a:extLst>
          </p:cNvPr>
          <p:cNvSpPr/>
          <p:nvPr/>
        </p:nvSpPr>
        <p:spPr>
          <a:xfrm>
            <a:off x="3253599" y="1899392"/>
            <a:ext cx="372402" cy="2102177"/>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err="1"/>
              <a:t>Dropout</a:t>
            </a:r>
            <a:endParaRPr lang="it-IT" dirty="0"/>
          </a:p>
        </p:txBody>
      </p:sp>
      <p:sp>
        <p:nvSpPr>
          <p:cNvPr id="13" name="Rettangolo arrotondato 50">
            <a:extLst>
              <a:ext uri="{FF2B5EF4-FFF2-40B4-BE49-F238E27FC236}">
                <a16:creationId xmlns:a16="http://schemas.microsoft.com/office/drawing/2014/main" id="{C05A46BE-5BA4-4120-A55F-B23DAC8B5898}"/>
              </a:ext>
            </a:extLst>
          </p:cNvPr>
          <p:cNvSpPr/>
          <p:nvPr/>
        </p:nvSpPr>
        <p:spPr>
          <a:xfrm>
            <a:off x="3658553" y="1899392"/>
            <a:ext cx="372402" cy="210217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a:t>MaxPooling2D</a:t>
            </a:r>
          </a:p>
        </p:txBody>
      </p:sp>
      <p:sp>
        <p:nvSpPr>
          <p:cNvPr id="14" name="Rettangolo arrotondato 51">
            <a:extLst>
              <a:ext uri="{FF2B5EF4-FFF2-40B4-BE49-F238E27FC236}">
                <a16:creationId xmlns:a16="http://schemas.microsoft.com/office/drawing/2014/main" id="{F9C55B32-649C-4DBD-B25B-5FA6508C4A29}"/>
              </a:ext>
            </a:extLst>
          </p:cNvPr>
          <p:cNvSpPr/>
          <p:nvPr/>
        </p:nvSpPr>
        <p:spPr>
          <a:xfrm>
            <a:off x="4063501" y="1899392"/>
            <a:ext cx="372402" cy="21021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a:t>Conv2D</a:t>
            </a:r>
          </a:p>
        </p:txBody>
      </p:sp>
      <p:sp>
        <p:nvSpPr>
          <p:cNvPr id="17" name="Rettangolo arrotondato 52">
            <a:extLst>
              <a:ext uri="{FF2B5EF4-FFF2-40B4-BE49-F238E27FC236}">
                <a16:creationId xmlns:a16="http://schemas.microsoft.com/office/drawing/2014/main" id="{721FD0FB-390C-4827-83CE-62D889B1760B}"/>
              </a:ext>
            </a:extLst>
          </p:cNvPr>
          <p:cNvSpPr/>
          <p:nvPr/>
        </p:nvSpPr>
        <p:spPr>
          <a:xfrm>
            <a:off x="4478680" y="1899392"/>
            <a:ext cx="372402" cy="21021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a:t>Conv2D</a:t>
            </a:r>
          </a:p>
        </p:txBody>
      </p:sp>
      <p:sp>
        <p:nvSpPr>
          <p:cNvPr id="18" name="Rettangolo arrotondato 53">
            <a:extLst>
              <a:ext uri="{FF2B5EF4-FFF2-40B4-BE49-F238E27FC236}">
                <a16:creationId xmlns:a16="http://schemas.microsoft.com/office/drawing/2014/main" id="{0310E425-E7E6-4302-81FB-7CE097E5D270}"/>
              </a:ext>
            </a:extLst>
          </p:cNvPr>
          <p:cNvSpPr/>
          <p:nvPr/>
        </p:nvSpPr>
        <p:spPr>
          <a:xfrm>
            <a:off x="4876833" y="1899392"/>
            <a:ext cx="372402" cy="2102177"/>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err="1"/>
              <a:t>Dropout</a:t>
            </a:r>
            <a:endParaRPr lang="it-IT" dirty="0"/>
          </a:p>
        </p:txBody>
      </p:sp>
      <p:sp>
        <p:nvSpPr>
          <p:cNvPr id="19" name="Rettangolo arrotondato 54">
            <a:extLst>
              <a:ext uri="{FF2B5EF4-FFF2-40B4-BE49-F238E27FC236}">
                <a16:creationId xmlns:a16="http://schemas.microsoft.com/office/drawing/2014/main" id="{0C67C9B4-9CEA-43BD-995C-D29072BDAD7D}"/>
              </a:ext>
            </a:extLst>
          </p:cNvPr>
          <p:cNvSpPr/>
          <p:nvPr/>
        </p:nvSpPr>
        <p:spPr>
          <a:xfrm>
            <a:off x="5272359" y="1899392"/>
            <a:ext cx="372402" cy="210217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a:t>MaxPooling2D</a:t>
            </a:r>
          </a:p>
        </p:txBody>
      </p:sp>
      <p:sp>
        <p:nvSpPr>
          <p:cNvPr id="20" name="Rettangolo arrotondato 55">
            <a:extLst>
              <a:ext uri="{FF2B5EF4-FFF2-40B4-BE49-F238E27FC236}">
                <a16:creationId xmlns:a16="http://schemas.microsoft.com/office/drawing/2014/main" id="{5B49E34D-4A07-47CA-BB80-00936B796167}"/>
              </a:ext>
            </a:extLst>
          </p:cNvPr>
          <p:cNvSpPr/>
          <p:nvPr/>
        </p:nvSpPr>
        <p:spPr>
          <a:xfrm>
            <a:off x="5667882" y="1899392"/>
            <a:ext cx="372402" cy="21021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a:t>Conv2D</a:t>
            </a:r>
          </a:p>
        </p:txBody>
      </p:sp>
      <p:sp>
        <p:nvSpPr>
          <p:cNvPr id="21" name="Rettangolo arrotondato 56">
            <a:extLst>
              <a:ext uri="{FF2B5EF4-FFF2-40B4-BE49-F238E27FC236}">
                <a16:creationId xmlns:a16="http://schemas.microsoft.com/office/drawing/2014/main" id="{E82C0010-8447-463B-81E8-F539FEA76A15}"/>
              </a:ext>
            </a:extLst>
          </p:cNvPr>
          <p:cNvSpPr/>
          <p:nvPr/>
        </p:nvSpPr>
        <p:spPr>
          <a:xfrm>
            <a:off x="6073638" y="1899392"/>
            <a:ext cx="372402" cy="21021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a:t>Conv2D</a:t>
            </a:r>
          </a:p>
        </p:txBody>
      </p:sp>
      <p:sp>
        <p:nvSpPr>
          <p:cNvPr id="22" name="Rettangolo arrotondato 57">
            <a:extLst>
              <a:ext uri="{FF2B5EF4-FFF2-40B4-BE49-F238E27FC236}">
                <a16:creationId xmlns:a16="http://schemas.microsoft.com/office/drawing/2014/main" id="{61444229-A3C1-47B6-A047-39207C7C0DE2}"/>
              </a:ext>
            </a:extLst>
          </p:cNvPr>
          <p:cNvSpPr/>
          <p:nvPr/>
        </p:nvSpPr>
        <p:spPr>
          <a:xfrm>
            <a:off x="6462363" y="1899392"/>
            <a:ext cx="372402" cy="2102177"/>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err="1"/>
              <a:t>Dropout</a:t>
            </a:r>
            <a:endParaRPr lang="it-IT" dirty="0"/>
          </a:p>
        </p:txBody>
      </p:sp>
      <p:sp>
        <p:nvSpPr>
          <p:cNvPr id="23" name="Rettangolo arrotondato 58">
            <a:extLst>
              <a:ext uri="{FF2B5EF4-FFF2-40B4-BE49-F238E27FC236}">
                <a16:creationId xmlns:a16="http://schemas.microsoft.com/office/drawing/2014/main" id="{D5CB4783-AA47-4C9A-9B73-97ED7FB946AB}"/>
              </a:ext>
            </a:extLst>
          </p:cNvPr>
          <p:cNvSpPr/>
          <p:nvPr/>
        </p:nvSpPr>
        <p:spPr>
          <a:xfrm>
            <a:off x="6857889" y="1899392"/>
            <a:ext cx="372402" cy="210217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a:t>MaxPooling2D</a:t>
            </a:r>
          </a:p>
        </p:txBody>
      </p:sp>
      <p:sp>
        <p:nvSpPr>
          <p:cNvPr id="24" name="Rettangolo arrotondato 59">
            <a:extLst>
              <a:ext uri="{FF2B5EF4-FFF2-40B4-BE49-F238E27FC236}">
                <a16:creationId xmlns:a16="http://schemas.microsoft.com/office/drawing/2014/main" id="{09A40D56-D128-48B8-A967-F46A3040F25F}"/>
              </a:ext>
            </a:extLst>
          </p:cNvPr>
          <p:cNvSpPr/>
          <p:nvPr/>
        </p:nvSpPr>
        <p:spPr>
          <a:xfrm>
            <a:off x="7253415" y="1899392"/>
            <a:ext cx="372402" cy="210217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err="1"/>
              <a:t>Flatten</a:t>
            </a:r>
            <a:endParaRPr lang="it-IT" dirty="0"/>
          </a:p>
        </p:txBody>
      </p:sp>
      <p:sp>
        <p:nvSpPr>
          <p:cNvPr id="25" name="Rettangolo arrotondato 60">
            <a:extLst>
              <a:ext uri="{FF2B5EF4-FFF2-40B4-BE49-F238E27FC236}">
                <a16:creationId xmlns:a16="http://schemas.microsoft.com/office/drawing/2014/main" id="{4FD4D99A-0C1A-44D9-B8AD-421C0311F8FB}"/>
              </a:ext>
            </a:extLst>
          </p:cNvPr>
          <p:cNvSpPr/>
          <p:nvPr/>
        </p:nvSpPr>
        <p:spPr>
          <a:xfrm>
            <a:off x="7648935" y="1899392"/>
            <a:ext cx="372402" cy="210217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a:t>Dense</a:t>
            </a:r>
          </a:p>
        </p:txBody>
      </p:sp>
      <p:sp>
        <p:nvSpPr>
          <p:cNvPr id="26" name="Rettangolo arrotondato 62">
            <a:extLst>
              <a:ext uri="{FF2B5EF4-FFF2-40B4-BE49-F238E27FC236}">
                <a16:creationId xmlns:a16="http://schemas.microsoft.com/office/drawing/2014/main" id="{ACEEADF2-0D3D-4F35-AF5B-74F66983B9A8}"/>
              </a:ext>
            </a:extLst>
          </p:cNvPr>
          <p:cNvSpPr/>
          <p:nvPr/>
        </p:nvSpPr>
        <p:spPr>
          <a:xfrm>
            <a:off x="8449414" y="1899392"/>
            <a:ext cx="372402" cy="210217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a:t>Dense</a:t>
            </a:r>
          </a:p>
        </p:txBody>
      </p:sp>
      <p:sp>
        <p:nvSpPr>
          <p:cNvPr id="27" name="Rettangolo arrotondato 63">
            <a:extLst>
              <a:ext uri="{FF2B5EF4-FFF2-40B4-BE49-F238E27FC236}">
                <a16:creationId xmlns:a16="http://schemas.microsoft.com/office/drawing/2014/main" id="{CA617F6D-278C-47D0-8CBC-A45068D6958B}"/>
              </a:ext>
            </a:extLst>
          </p:cNvPr>
          <p:cNvSpPr/>
          <p:nvPr/>
        </p:nvSpPr>
        <p:spPr>
          <a:xfrm>
            <a:off x="8045358" y="1899392"/>
            <a:ext cx="372402" cy="2102177"/>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err="1"/>
              <a:t>Dropout</a:t>
            </a:r>
            <a:endParaRPr lang="it-IT" dirty="0"/>
          </a:p>
        </p:txBody>
      </p:sp>
      <p:sp>
        <p:nvSpPr>
          <p:cNvPr id="28" name="Rettangolo arrotondato 64">
            <a:extLst>
              <a:ext uri="{FF2B5EF4-FFF2-40B4-BE49-F238E27FC236}">
                <a16:creationId xmlns:a16="http://schemas.microsoft.com/office/drawing/2014/main" id="{C7429AFC-613F-434B-9BD6-1977F49176E8}"/>
              </a:ext>
            </a:extLst>
          </p:cNvPr>
          <p:cNvSpPr/>
          <p:nvPr/>
        </p:nvSpPr>
        <p:spPr>
          <a:xfrm>
            <a:off x="8853470" y="1899392"/>
            <a:ext cx="372402" cy="2102177"/>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err="1"/>
              <a:t>Dropout</a:t>
            </a:r>
            <a:endParaRPr lang="it-IT" dirty="0"/>
          </a:p>
        </p:txBody>
      </p:sp>
      <p:sp>
        <p:nvSpPr>
          <p:cNvPr id="29" name="Rettangolo arrotondato 65">
            <a:extLst>
              <a:ext uri="{FF2B5EF4-FFF2-40B4-BE49-F238E27FC236}">
                <a16:creationId xmlns:a16="http://schemas.microsoft.com/office/drawing/2014/main" id="{1C245674-98A4-412F-A720-FABEF95BDAE6}"/>
              </a:ext>
            </a:extLst>
          </p:cNvPr>
          <p:cNvSpPr/>
          <p:nvPr/>
        </p:nvSpPr>
        <p:spPr>
          <a:xfrm>
            <a:off x="9691996" y="1899392"/>
            <a:ext cx="1270067" cy="210217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a:t>CLASSI OUTPUT</a:t>
            </a:r>
          </a:p>
        </p:txBody>
      </p:sp>
      <p:sp>
        <p:nvSpPr>
          <p:cNvPr id="30" name="Google Shape;236;p46">
            <a:extLst>
              <a:ext uri="{FF2B5EF4-FFF2-40B4-BE49-F238E27FC236}">
                <a16:creationId xmlns:a16="http://schemas.microsoft.com/office/drawing/2014/main" id="{58D16B4C-5811-4DD4-A300-72C67471BD3D}"/>
              </a:ext>
            </a:extLst>
          </p:cNvPr>
          <p:cNvSpPr txBox="1">
            <a:spLocks/>
          </p:cNvSpPr>
          <p:nvPr/>
        </p:nvSpPr>
        <p:spPr>
          <a:xfrm>
            <a:off x="4074153" y="5772319"/>
            <a:ext cx="1238010" cy="711271"/>
          </a:xfrm>
          <a:prstGeom prst="rect">
            <a:avLst/>
          </a:prstGeom>
          <a:ln>
            <a:noFill/>
          </a:ln>
        </p:spPr>
        <p:txBody>
          <a:bodyPr spcFirstLastPara="1" vert="horz" wrap="square" lIns="91425" tIns="91425" rIns="91425" bIns="91425" rtlCol="0" anchor="t"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0"/>
              </a:spcBef>
            </a:pPr>
            <a:endParaRPr lang="it-IT" dirty="0"/>
          </a:p>
        </p:txBody>
      </p:sp>
      <p:sp>
        <p:nvSpPr>
          <p:cNvPr id="31" name="Rettangolo arrotondato 68">
            <a:extLst>
              <a:ext uri="{FF2B5EF4-FFF2-40B4-BE49-F238E27FC236}">
                <a16:creationId xmlns:a16="http://schemas.microsoft.com/office/drawing/2014/main" id="{02845BD0-96D3-432D-BC71-9DC093196094}"/>
              </a:ext>
            </a:extLst>
          </p:cNvPr>
          <p:cNvSpPr/>
          <p:nvPr/>
        </p:nvSpPr>
        <p:spPr>
          <a:xfrm>
            <a:off x="1194426" y="4387383"/>
            <a:ext cx="970960" cy="217148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a:t>INPUT SIGNAL</a:t>
            </a:r>
          </a:p>
        </p:txBody>
      </p:sp>
      <p:sp>
        <p:nvSpPr>
          <p:cNvPr id="32" name="Rettangolo arrotondato 69">
            <a:extLst>
              <a:ext uri="{FF2B5EF4-FFF2-40B4-BE49-F238E27FC236}">
                <a16:creationId xmlns:a16="http://schemas.microsoft.com/office/drawing/2014/main" id="{66545217-4F40-4075-A13B-842C04BE5292}"/>
              </a:ext>
            </a:extLst>
          </p:cNvPr>
          <p:cNvSpPr/>
          <p:nvPr/>
        </p:nvSpPr>
        <p:spPr>
          <a:xfrm>
            <a:off x="2459124" y="4387383"/>
            <a:ext cx="372402" cy="217148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a:t>Conv2D</a:t>
            </a:r>
          </a:p>
        </p:txBody>
      </p:sp>
      <p:sp>
        <p:nvSpPr>
          <p:cNvPr id="33" name="Rettangolo arrotondato 70">
            <a:extLst>
              <a:ext uri="{FF2B5EF4-FFF2-40B4-BE49-F238E27FC236}">
                <a16:creationId xmlns:a16="http://schemas.microsoft.com/office/drawing/2014/main" id="{426576D6-A983-4A77-AC8B-7FACCCA57E50}"/>
              </a:ext>
            </a:extLst>
          </p:cNvPr>
          <p:cNvSpPr/>
          <p:nvPr/>
        </p:nvSpPr>
        <p:spPr>
          <a:xfrm>
            <a:off x="2855449" y="4387383"/>
            <a:ext cx="372402" cy="217148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a:t>Conv2D</a:t>
            </a:r>
          </a:p>
        </p:txBody>
      </p:sp>
      <p:sp>
        <p:nvSpPr>
          <p:cNvPr id="34" name="Rettangolo arrotondato 71">
            <a:extLst>
              <a:ext uri="{FF2B5EF4-FFF2-40B4-BE49-F238E27FC236}">
                <a16:creationId xmlns:a16="http://schemas.microsoft.com/office/drawing/2014/main" id="{DE6FBB43-5AFB-49C5-9390-215CB818D8F9}"/>
              </a:ext>
            </a:extLst>
          </p:cNvPr>
          <p:cNvSpPr/>
          <p:nvPr/>
        </p:nvSpPr>
        <p:spPr>
          <a:xfrm>
            <a:off x="3253599" y="4387383"/>
            <a:ext cx="372402" cy="217148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err="1"/>
              <a:t>Dropout</a:t>
            </a:r>
            <a:endParaRPr lang="it-IT" dirty="0"/>
          </a:p>
        </p:txBody>
      </p:sp>
      <p:sp>
        <p:nvSpPr>
          <p:cNvPr id="35" name="Rettangolo arrotondato 72">
            <a:extLst>
              <a:ext uri="{FF2B5EF4-FFF2-40B4-BE49-F238E27FC236}">
                <a16:creationId xmlns:a16="http://schemas.microsoft.com/office/drawing/2014/main" id="{9F50F2DC-1850-44DE-AAD4-6913F72BCAE6}"/>
              </a:ext>
            </a:extLst>
          </p:cNvPr>
          <p:cNvSpPr/>
          <p:nvPr/>
        </p:nvSpPr>
        <p:spPr>
          <a:xfrm>
            <a:off x="3658553" y="4387383"/>
            <a:ext cx="372402" cy="2171489"/>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a:t>MaxPooling2D</a:t>
            </a:r>
          </a:p>
        </p:txBody>
      </p:sp>
      <p:sp>
        <p:nvSpPr>
          <p:cNvPr id="36" name="Rettangolo arrotondato 81">
            <a:extLst>
              <a:ext uri="{FF2B5EF4-FFF2-40B4-BE49-F238E27FC236}">
                <a16:creationId xmlns:a16="http://schemas.microsoft.com/office/drawing/2014/main" id="{E28B89A6-D284-4237-9A3B-DD31B5DBF6C3}"/>
              </a:ext>
            </a:extLst>
          </p:cNvPr>
          <p:cNvSpPr/>
          <p:nvPr/>
        </p:nvSpPr>
        <p:spPr>
          <a:xfrm>
            <a:off x="5654321" y="4387383"/>
            <a:ext cx="372402" cy="217148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err="1"/>
              <a:t>Flatten</a:t>
            </a:r>
            <a:endParaRPr lang="it-IT" dirty="0"/>
          </a:p>
        </p:txBody>
      </p:sp>
      <p:sp>
        <p:nvSpPr>
          <p:cNvPr id="37" name="Rettangolo arrotondato 82">
            <a:extLst>
              <a:ext uri="{FF2B5EF4-FFF2-40B4-BE49-F238E27FC236}">
                <a16:creationId xmlns:a16="http://schemas.microsoft.com/office/drawing/2014/main" id="{6B20BE36-29B5-4D21-B299-0DB65C42EA11}"/>
              </a:ext>
            </a:extLst>
          </p:cNvPr>
          <p:cNvSpPr/>
          <p:nvPr/>
        </p:nvSpPr>
        <p:spPr>
          <a:xfrm>
            <a:off x="6049841" y="4387383"/>
            <a:ext cx="372402" cy="217148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a:t>Dense</a:t>
            </a:r>
          </a:p>
        </p:txBody>
      </p:sp>
      <p:sp>
        <p:nvSpPr>
          <p:cNvPr id="38" name="Rettangolo arrotondato 84">
            <a:extLst>
              <a:ext uri="{FF2B5EF4-FFF2-40B4-BE49-F238E27FC236}">
                <a16:creationId xmlns:a16="http://schemas.microsoft.com/office/drawing/2014/main" id="{7069DA10-DE00-47D4-83CC-FBC23FA9CEC8}"/>
              </a:ext>
            </a:extLst>
          </p:cNvPr>
          <p:cNvSpPr/>
          <p:nvPr/>
        </p:nvSpPr>
        <p:spPr>
          <a:xfrm>
            <a:off x="6446264" y="4387383"/>
            <a:ext cx="372402" cy="217148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err="1"/>
              <a:t>Dropout</a:t>
            </a:r>
            <a:endParaRPr lang="it-IT" dirty="0"/>
          </a:p>
        </p:txBody>
      </p:sp>
      <p:sp>
        <p:nvSpPr>
          <p:cNvPr id="39" name="Rettangolo arrotondato 86">
            <a:extLst>
              <a:ext uri="{FF2B5EF4-FFF2-40B4-BE49-F238E27FC236}">
                <a16:creationId xmlns:a16="http://schemas.microsoft.com/office/drawing/2014/main" id="{9CB229B6-3C47-4BAB-A7DD-C8A071549560}"/>
              </a:ext>
            </a:extLst>
          </p:cNvPr>
          <p:cNvSpPr/>
          <p:nvPr/>
        </p:nvSpPr>
        <p:spPr>
          <a:xfrm>
            <a:off x="7200102" y="4387383"/>
            <a:ext cx="1270067" cy="2171489"/>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a:t>CLASSI OUTPUT</a:t>
            </a:r>
          </a:p>
        </p:txBody>
      </p:sp>
      <p:sp>
        <p:nvSpPr>
          <p:cNvPr id="40" name="Rettangolo arrotondato 87">
            <a:extLst>
              <a:ext uri="{FF2B5EF4-FFF2-40B4-BE49-F238E27FC236}">
                <a16:creationId xmlns:a16="http://schemas.microsoft.com/office/drawing/2014/main" id="{675AB23E-C7C7-4179-BE78-F085702FABD8}"/>
              </a:ext>
            </a:extLst>
          </p:cNvPr>
          <p:cNvSpPr/>
          <p:nvPr/>
        </p:nvSpPr>
        <p:spPr>
          <a:xfrm>
            <a:off x="4049938" y="4387383"/>
            <a:ext cx="372402" cy="217148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a:t>Conv2D</a:t>
            </a:r>
          </a:p>
        </p:txBody>
      </p:sp>
      <p:sp>
        <p:nvSpPr>
          <p:cNvPr id="41" name="Rettangolo arrotondato 88">
            <a:extLst>
              <a:ext uri="{FF2B5EF4-FFF2-40B4-BE49-F238E27FC236}">
                <a16:creationId xmlns:a16="http://schemas.microsoft.com/office/drawing/2014/main" id="{50379522-40EB-46E0-9B7F-DE792B38E89F}"/>
              </a:ext>
            </a:extLst>
          </p:cNvPr>
          <p:cNvSpPr/>
          <p:nvPr/>
        </p:nvSpPr>
        <p:spPr>
          <a:xfrm>
            <a:off x="4446263" y="4387383"/>
            <a:ext cx="372402" cy="217148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a:t>Conv2D</a:t>
            </a:r>
          </a:p>
        </p:txBody>
      </p:sp>
      <p:sp>
        <p:nvSpPr>
          <p:cNvPr id="42" name="Rettangolo arrotondato 89">
            <a:extLst>
              <a:ext uri="{FF2B5EF4-FFF2-40B4-BE49-F238E27FC236}">
                <a16:creationId xmlns:a16="http://schemas.microsoft.com/office/drawing/2014/main" id="{35AFF790-F839-4AE8-8A20-9281F4782094}"/>
              </a:ext>
            </a:extLst>
          </p:cNvPr>
          <p:cNvSpPr/>
          <p:nvPr/>
        </p:nvSpPr>
        <p:spPr>
          <a:xfrm>
            <a:off x="4844413" y="4387383"/>
            <a:ext cx="372402" cy="217148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err="1"/>
              <a:t>Dropout</a:t>
            </a:r>
            <a:endParaRPr lang="it-IT" dirty="0"/>
          </a:p>
        </p:txBody>
      </p:sp>
      <p:sp>
        <p:nvSpPr>
          <p:cNvPr id="43" name="Rettangolo arrotondato 90">
            <a:extLst>
              <a:ext uri="{FF2B5EF4-FFF2-40B4-BE49-F238E27FC236}">
                <a16:creationId xmlns:a16="http://schemas.microsoft.com/office/drawing/2014/main" id="{9058950E-AB1F-444F-98A6-B1F6F765C946}"/>
              </a:ext>
            </a:extLst>
          </p:cNvPr>
          <p:cNvSpPr/>
          <p:nvPr/>
        </p:nvSpPr>
        <p:spPr>
          <a:xfrm>
            <a:off x="5249367" y="4387383"/>
            <a:ext cx="372402" cy="2171489"/>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dirty="0"/>
              <a:t>MaxPooling2D</a:t>
            </a:r>
          </a:p>
        </p:txBody>
      </p:sp>
    </p:spTree>
    <p:extLst>
      <p:ext uri="{BB962C8B-B14F-4D97-AF65-F5344CB8AC3E}">
        <p14:creationId xmlns:p14="http://schemas.microsoft.com/office/powerpoint/2010/main" val="2642314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BCC069-0A89-4631-A733-548155F51A8A}"/>
              </a:ext>
            </a:extLst>
          </p:cNvPr>
          <p:cNvSpPr>
            <a:spLocks noGrp="1"/>
          </p:cNvSpPr>
          <p:nvPr>
            <p:ph type="title"/>
          </p:nvPr>
        </p:nvSpPr>
        <p:spPr>
          <a:xfrm>
            <a:off x="572493" y="238539"/>
            <a:ext cx="11018520" cy="1434415"/>
          </a:xfrm>
        </p:spPr>
        <p:txBody>
          <a:bodyPr anchor="b">
            <a:normAutofit/>
          </a:bodyPr>
          <a:lstStyle/>
          <a:p>
            <a:r>
              <a:rPr lang="it-IT" sz="5400" dirty="0">
                <a:latin typeface="Bahnschrift Light" panose="020B0502040204020203" pitchFamily="34" charset="0"/>
              </a:rPr>
              <a:t>RISULTATI</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egnaposto numero diapositiva 7">
            <a:extLst>
              <a:ext uri="{FF2B5EF4-FFF2-40B4-BE49-F238E27FC236}">
                <a16:creationId xmlns:a16="http://schemas.microsoft.com/office/drawing/2014/main" id="{BB677AD9-FB84-4EAC-8769-B1B37E3AB824}"/>
              </a:ext>
            </a:extLst>
          </p:cNvPr>
          <p:cNvSpPr>
            <a:spLocks noGrp="1"/>
          </p:cNvSpPr>
          <p:nvPr>
            <p:ph type="sldNum" sz="quarter" idx="12"/>
          </p:nvPr>
        </p:nvSpPr>
        <p:spPr>
          <a:xfrm>
            <a:off x="9171874" y="6436898"/>
            <a:ext cx="2743200" cy="365125"/>
          </a:xfrm>
        </p:spPr>
        <p:txBody>
          <a:bodyPr/>
          <a:lstStyle/>
          <a:p>
            <a:r>
              <a:rPr lang="it-IT" dirty="0"/>
              <a:t>3</a:t>
            </a:r>
          </a:p>
        </p:txBody>
      </p:sp>
      <p:pic>
        <p:nvPicPr>
          <p:cNvPr id="6" name="Immagine 5">
            <a:extLst>
              <a:ext uri="{FF2B5EF4-FFF2-40B4-BE49-F238E27FC236}">
                <a16:creationId xmlns:a16="http://schemas.microsoft.com/office/drawing/2014/main" id="{A7567FF9-4B66-4495-81F2-CE669C197270}"/>
              </a:ext>
            </a:extLst>
          </p:cNvPr>
          <p:cNvPicPr>
            <a:picLocks noChangeAspect="1"/>
          </p:cNvPicPr>
          <p:nvPr/>
        </p:nvPicPr>
        <p:blipFill rotWithShape="1">
          <a:blip r:embed="rId2">
            <a:extLst>
              <a:ext uri="{28A0092B-C50C-407E-A947-70E740481C1C}">
                <a14:useLocalDpi xmlns:a14="http://schemas.microsoft.com/office/drawing/2010/main" val="0"/>
              </a:ext>
            </a:extLst>
          </a:blip>
          <a:srcRect t="3561" b="49949"/>
          <a:stretch/>
        </p:blipFill>
        <p:spPr>
          <a:xfrm>
            <a:off x="331035" y="2108496"/>
            <a:ext cx="8055583" cy="1923479"/>
          </a:xfrm>
          <a:prstGeom prst="rect">
            <a:avLst/>
          </a:prstGeom>
        </p:spPr>
      </p:pic>
      <p:pic>
        <p:nvPicPr>
          <p:cNvPr id="7" name="Immagine 6">
            <a:extLst>
              <a:ext uri="{FF2B5EF4-FFF2-40B4-BE49-F238E27FC236}">
                <a16:creationId xmlns:a16="http://schemas.microsoft.com/office/drawing/2014/main" id="{30248C0A-CA2F-4818-9878-87E2E48F4745}"/>
              </a:ext>
            </a:extLst>
          </p:cNvPr>
          <p:cNvPicPr>
            <a:picLocks noChangeAspect="1"/>
          </p:cNvPicPr>
          <p:nvPr/>
        </p:nvPicPr>
        <p:blipFill rotWithShape="1">
          <a:blip r:embed="rId2">
            <a:extLst>
              <a:ext uri="{28A0092B-C50C-407E-A947-70E740481C1C}">
                <a14:useLocalDpi xmlns:a14="http://schemas.microsoft.com/office/drawing/2010/main" val="0"/>
              </a:ext>
            </a:extLst>
          </a:blip>
          <a:srcRect t="52509"/>
          <a:stretch/>
        </p:blipFill>
        <p:spPr>
          <a:xfrm>
            <a:off x="3777673" y="4445633"/>
            <a:ext cx="7934201" cy="1935288"/>
          </a:xfrm>
          <a:prstGeom prst="rect">
            <a:avLst/>
          </a:prstGeom>
        </p:spPr>
      </p:pic>
      <p:sp>
        <p:nvSpPr>
          <p:cNvPr id="3" name="CasellaDiTesto 2">
            <a:extLst>
              <a:ext uri="{FF2B5EF4-FFF2-40B4-BE49-F238E27FC236}">
                <a16:creationId xmlns:a16="http://schemas.microsoft.com/office/drawing/2014/main" id="{A90CAEE8-212A-46F0-B4B9-CB53E60A549B}"/>
              </a:ext>
            </a:extLst>
          </p:cNvPr>
          <p:cNvSpPr txBox="1"/>
          <p:nvPr/>
        </p:nvSpPr>
        <p:spPr>
          <a:xfrm>
            <a:off x="932873" y="1766042"/>
            <a:ext cx="1884218" cy="369332"/>
          </a:xfrm>
          <a:prstGeom prst="rect">
            <a:avLst/>
          </a:prstGeom>
          <a:noFill/>
        </p:spPr>
        <p:txBody>
          <a:bodyPr wrap="square" rtlCol="0">
            <a:spAutoFit/>
          </a:bodyPr>
          <a:lstStyle/>
          <a:p>
            <a:r>
              <a:rPr lang="it-IT" b="1" dirty="0">
                <a:latin typeface="Bahnschrift Light" panose="020B0502040204020203" pitchFamily="34" charset="0"/>
              </a:rPr>
              <a:t>LAURA</a:t>
            </a:r>
          </a:p>
        </p:txBody>
      </p:sp>
      <p:sp>
        <p:nvSpPr>
          <p:cNvPr id="4" name="CasellaDiTesto 3">
            <a:extLst>
              <a:ext uri="{FF2B5EF4-FFF2-40B4-BE49-F238E27FC236}">
                <a16:creationId xmlns:a16="http://schemas.microsoft.com/office/drawing/2014/main" id="{C2C0FEE9-9DB4-4306-8141-AA8094AB9FBD}"/>
              </a:ext>
            </a:extLst>
          </p:cNvPr>
          <p:cNvSpPr txBox="1"/>
          <p:nvPr/>
        </p:nvSpPr>
        <p:spPr>
          <a:xfrm>
            <a:off x="2905778" y="1752603"/>
            <a:ext cx="1255472" cy="369332"/>
          </a:xfrm>
          <a:prstGeom prst="rect">
            <a:avLst/>
          </a:prstGeom>
          <a:noFill/>
        </p:spPr>
        <p:txBody>
          <a:bodyPr wrap="none" rtlCol="0">
            <a:spAutoFit/>
          </a:bodyPr>
          <a:lstStyle/>
          <a:p>
            <a:r>
              <a:rPr lang="it-IT" b="1" dirty="0">
                <a:latin typeface="Bahnschrift Light" panose="020B0502040204020203" pitchFamily="34" charset="0"/>
              </a:rPr>
              <a:t>GABRIELE</a:t>
            </a:r>
            <a:endParaRPr lang="it-IT" dirty="0"/>
          </a:p>
        </p:txBody>
      </p:sp>
      <p:sp>
        <p:nvSpPr>
          <p:cNvPr id="5" name="CasellaDiTesto 4">
            <a:extLst>
              <a:ext uri="{FF2B5EF4-FFF2-40B4-BE49-F238E27FC236}">
                <a16:creationId xmlns:a16="http://schemas.microsoft.com/office/drawing/2014/main" id="{B97F4A4E-7820-45BA-9DA0-31073BFC1783}"/>
              </a:ext>
            </a:extLst>
          </p:cNvPr>
          <p:cNvSpPr txBox="1"/>
          <p:nvPr/>
        </p:nvSpPr>
        <p:spPr>
          <a:xfrm>
            <a:off x="4990461" y="1726827"/>
            <a:ext cx="1464816" cy="369332"/>
          </a:xfrm>
          <a:prstGeom prst="rect">
            <a:avLst/>
          </a:prstGeom>
          <a:noFill/>
        </p:spPr>
        <p:txBody>
          <a:bodyPr wrap="square" rtlCol="0">
            <a:spAutoFit/>
          </a:bodyPr>
          <a:lstStyle/>
          <a:p>
            <a:r>
              <a:rPr lang="it-IT" b="1" dirty="0">
                <a:latin typeface="Bahnschrift Light" panose="020B0502040204020203" pitchFamily="34" charset="0"/>
              </a:rPr>
              <a:t>DAVIDE</a:t>
            </a:r>
          </a:p>
        </p:txBody>
      </p:sp>
      <p:sp>
        <p:nvSpPr>
          <p:cNvPr id="9" name="CasellaDiTesto 8">
            <a:extLst>
              <a:ext uri="{FF2B5EF4-FFF2-40B4-BE49-F238E27FC236}">
                <a16:creationId xmlns:a16="http://schemas.microsoft.com/office/drawing/2014/main" id="{B06B3EFB-4DA7-4064-B1D3-42D36B455C91}"/>
              </a:ext>
            </a:extLst>
          </p:cNvPr>
          <p:cNvSpPr txBox="1"/>
          <p:nvPr/>
        </p:nvSpPr>
        <p:spPr>
          <a:xfrm>
            <a:off x="6990806" y="1752603"/>
            <a:ext cx="1633491" cy="369332"/>
          </a:xfrm>
          <a:prstGeom prst="rect">
            <a:avLst/>
          </a:prstGeom>
          <a:noFill/>
        </p:spPr>
        <p:txBody>
          <a:bodyPr wrap="square" rtlCol="0">
            <a:spAutoFit/>
          </a:bodyPr>
          <a:lstStyle/>
          <a:p>
            <a:r>
              <a:rPr lang="it-IT" b="1" dirty="0">
                <a:latin typeface="Bahnschrift Light" panose="020B0502040204020203" pitchFamily="34" charset="0"/>
              </a:rPr>
              <a:t>AZIONE</a:t>
            </a:r>
          </a:p>
        </p:txBody>
      </p:sp>
      <p:sp>
        <p:nvSpPr>
          <p:cNvPr id="10" name="CasellaDiTesto 9">
            <a:extLst>
              <a:ext uri="{FF2B5EF4-FFF2-40B4-BE49-F238E27FC236}">
                <a16:creationId xmlns:a16="http://schemas.microsoft.com/office/drawing/2014/main" id="{F8EF59D4-1DE2-429B-9734-EC4315E642C0}"/>
              </a:ext>
            </a:extLst>
          </p:cNvPr>
          <p:cNvSpPr txBox="1"/>
          <p:nvPr/>
        </p:nvSpPr>
        <p:spPr>
          <a:xfrm>
            <a:off x="9512307" y="2592307"/>
            <a:ext cx="2032986" cy="646331"/>
          </a:xfrm>
          <a:prstGeom prst="rect">
            <a:avLst/>
          </a:prstGeom>
          <a:noFill/>
        </p:spPr>
        <p:txBody>
          <a:bodyPr wrap="square" rtlCol="0">
            <a:spAutoFit/>
          </a:bodyPr>
          <a:lstStyle/>
          <a:p>
            <a:pPr algn="ctr"/>
            <a:r>
              <a:rPr lang="it-IT" b="1" dirty="0">
                <a:effectLst>
                  <a:outerShdw blurRad="38100" dist="38100" dir="2700000" algn="tl">
                    <a:srgbClr val="000000">
                      <a:alpha val="43137"/>
                    </a:srgbClr>
                  </a:outerShdw>
                </a:effectLst>
                <a:latin typeface="Bahnschrift Light" panose="020B0502040204020203" pitchFamily="34" charset="0"/>
              </a:rPr>
              <a:t>MODEL ACCURACY</a:t>
            </a:r>
          </a:p>
        </p:txBody>
      </p:sp>
      <p:cxnSp>
        <p:nvCxnSpPr>
          <p:cNvPr id="12" name="Connettore 2 11">
            <a:extLst>
              <a:ext uri="{FF2B5EF4-FFF2-40B4-BE49-F238E27FC236}">
                <a16:creationId xmlns:a16="http://schemas.microsoft.com/office/drawing/2014/main" id="{160DCD79-2E22-40F4-AB63-50BB1C221D33}"/>
              </a:ext>
            </a:extLst>
          </p:cNvPr>
          <p:cNvCxnSpPr>
            <a:cxnSpLocks/>
          </p:cNvCxnSpPr>
          <p:nvPr/>
        </p:nvCxnSpPr>
        <p:spPr>
          <a:xfrm flipH="1">
            <a:off x="8624297" y="2895284"/>
            <a:ext cx="11500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3343666C-4747-4D6A-A88A-E7F2A7788C55}"/>
              </a:ext>
            </a:extLst>
          </p:cNvPr>
          <p:cNvSpPr txBox="1"/>
          <p:nvPr/>
        </p:nvSpPr>
        <p:spPr>
          <a:xfrm>
            <a:off x="707138" y="4981879"/>
            <a:ext cx="2032986" cy="646331"/>
          </a:xfrm>
          <a:prstGeom prst="rect">
            <a:avLst/>
          </a:prstGeom>
          <a:noFill/>
        </p:spPr>
        <p:txBody>
          <a:bodyPr wrap="square" rtlCol="0">
            <a:spAutoFit/>
          </a:bodyPr>
          <a:lstStyle/>
          <a:p>
            <a:pPr algn="ctr"/>
            <a:r>
              <a:rPr lang="it-IT" b="1" dirty="0">
                <a:effectLst>
                  <a:outerShdw blurRad="38100" dist="38100" dir="2700000" algn="tl">
                    <a:srgbClr val="000000">
                      <a:alpha val="43137"/>
                    </a:srgbClr>
                  </a:outerShdw>
                </a:effectLst>
                <a:latin typeface="Bahnschrift Light" panose="020B0502040204020203" pitchFamily="34" charset="0"/>
              </a:rPr>
              <a:t>MODEL </a:t>
            </a:r>
          </a:p>
          <a:p>
            <a:pPr algn="ctr"/>
            <a:r>
              <a:rPr lang="it-IT" b="1" dirty="0">
                <a:effectLst>
                  <a:outerShdw blurRad="38100" dist="38100" dir="2700000" algn="tl">
                    <a:srgbClr val="000000">
                      <a:alpha val="43137"/>
                    </a:srgbClr>
                  </a:outerShdw>
                </a:effectLst>
                <a:latin typeface="Bahnschrift Light" panose="020B0502040204020203" pitchFamily="34" charset="0"/>
              </a:rPr>
              <a:t>LOSS</a:t>
            </a:r>
          </a:p>
        </p:txBody>
      </p:sp>
      <p:cxnSp>
        <p:nvCxnSpPr>
          <p:cNvPr id="18" name="Connettore 2 17">
            <a:extLst>
              <a:ext uri="{FF2B5EF4-FFF2-40B4-BE49-F238E27FC236}">
                <a16:creationId xmlns:a16="http://schemas.microsoft.com/office/drawing/2014/main" id="{25A48621-729D-4CDF-A611-D21D092BBD76}"/>
              </a:ext>
            </a:extLst>
          </p:cNvPr>
          <p:cNvCxnSpPr>
            <a:cxnSpLocks/>
          </p:cNvCxnSpPr>
          <p:nvPr/>
        </p:nvCxnSpPr>
        <p:spPr>
          <a:xfrm>
            <a:off x="2453766" y="5305044"/>
            <a:ext cx="904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C86A2192-9F68-4C59-A145-FA05FEBFA6F6}"/>
              </a:ext>
            </a:extLst>
          </p:cNvPr>
          <p:cNvPicPr>
            <a:picLocks noChangeAspect="1"/>
          </p:cNvPicPr>
          <p:nvPr/>
        </p:nvPicPr>
        <p:blipFill>
          <a:blip r:embed="rId3"/>
          <a:stretch>
            <a:fillRect/>
          </a:stretch>
        </p:blipFill>
        <p:spPr>
          <a:xfrm>
            <a:off x="4358826" y="4044312"/>
            <a:ext cx="1932599" cy="499915"/>
          </a:xfrm>
          <a:prstGeom prst="rect">
            <a:avLst/>
          </a:prstGeom>
        </p:spPr>
      </p:pic>
      <p:pic>
        <p:nvPicPr>
          <p:cNvPr id="20" name="Immagine 19">
            <a:extLst>
              <a:ext uri="{FF2B5EF4-FFF2-40B4-BE49-F238E27FC236}">
                <a16:creationId xmlns:a16="http://schemas.microsoft.com/office/drawing/2014/main" id="{DE89DFE4-09BA-451A-B3CB-D0BEEE3A60C6}"/>
              </a:ext>
            </a:extLst>
          </p:cNvPr>
          <p:cNvPicPr>
            <a:picLocks noChangeAspect="1"/>
          </p:cNvPicPr>
          <p:nvPr/>
        </p:nvPicPr>
        <p:blipFill>
          <a:blip r:embed="rId4"/>
          <a:stretch>
            <a:fillRect/>
          </a:stretch>
        </p:blipFill>
        <p:spPr>
          <a:xfrm>
            <a:off x="6189767" y="4016030"/>
            <a:ext cx="1365622" cy="493819"/>
          </a:xfrm>
          <a:prstGeom prst="rect">
            <a:avLst/>
          </a:prstGeom>
        </p:spPr>
      </p:pic>
      <p:pic>
        <p:nvPicPr>
          <p:cNvPr id="21" name="Immagine 20">
            <a:extLst>
              <a:ext uri="{FF2B5EF4-FFF2-40B4-BE49-F238E27FC236}">
                <a16:creationId xmlns:a16="http://schemas.microsoft.com/office/drawing/2014/main" id="{7A057E58-1C88-486D-8218-2AF96910BE61}"/>
              </a:ext>
            </a:extLst>
          </p:cNvPr>
          <p:cNvPicPr>
            <a:picLocks noChangeAspect="1"/>
          </p:cNvPicPr>
          <p:nvPr/>
        </p:nvPicPr>
        <p:blipFill>
          <a:blip r:embed="rId5"/>
          <a:stretch>
            <a:fillRect/>
          </a:stretch>
        </p:blipFill>
        <p:spPr>
          <a:xfrm>
            <a:off x="8256279" y="4026037"/>
            <a:ext cx="1518036" cy="493819"/>
          </a:xfrm>
          <a:prstGeom prst="rect">
            <a:avLst/>
          </a:prstGeom>
        </p:spPr>
      </p:pic>
      <p:pic>
        <p:nvPicPr>
          <p:cNvPr id="22" name="Immagine 21">
            <a:extLst>
              <a:ext uri="{FF2B5EF4-FFF2-40B4-BE49-F238E27FC236}">
                <a16:creationId xmlns:a16="http://schemas.microsoft.com/office/drawing/2014/main" id="{926E06A9-081F-4390-951D-A7D80D5C1008}"/>
              </a:ext>
            </a:extLst>
          </p:cNvPr>
          <p:cNvPicPr>
            <a:picLocks noChangeAspect="1"/>
          </p:cNvPicPr>
          <p:nvPr/>
        </p:nvPicPr>
        <p:blipFill>
          <a:blip r:embed="rId6"/>
          <a:stretch>
            <a:fillRect/>
          </a:stretch>
        </p:blipFill>
        <p:spPr>
          <a:xfrm>
            <a:off x="10161194" y="3978692"/>
            <a:ext cx="1688738" cy="493819"/>
          </a:xfrm>
          <a:prstGeom prst="rect">
            <a:avLst/>
          </a:prstGeom>
        </p:spPr>
      </p:pic>
    </p:spTree>
    <p:extLst>
      <p:ext uri="{BB962C8B-B14F-4D97-AF65-F5344CB8AC3E}">
        <p14:creationId xmlns:p14="http://schemas.microsoft.com/office/powerpoint/2010/main" val="2514973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BCC069-0A89-4631-A733-548155F51A8A}"/>
              </a:ext>
            </a:extLst>
          </p:cNvPr>
          <p:cNvSpPr>
            <a:spLocks noGrp="1"/>
          </p:cNvSpPr>
          <p:nvPr>
            <p:ph type="title"/>
          </p:nvPr>
        </p:nvSpPr>
        <p:spPr>
          <a:xfrm>
            <a:off x="572493" y="238539"/>
            <a:ext cx="11018520" cy="1434415"/>
          </a:xfrm>
        </p:spPr>
        <p:txBody>
          <a:bodyPr anchor="b">
            <a:normAutofit/>
          </a:bodyPr>
          <a:lstStyle/>
          <a:p>
            <a:r>
              <a:rPr lang="it-IT" sz="5400" dirty="0">
                <a:latin typeface="Bahnschrift Light" panose="020B0502040204020203" pitchFamily="34" charset="0"/>
              </a:rPr>
              <a:t>DEMO</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egnaposto numero diapositiva 7">
            <a:extLst>
              <a:ext uri="{FF2B5EF4-FFF2-40B4-BE49-F238E27FC236}">
                <a16:creationId xmlns:a16="http://schemas.microsoft.com/office/drawing/2014/main" id="{BB677AD9-FB84-4EAC-8769-B1B37E3AB824}"/>
              </a:ext>
            </a:extLst>
          </p:cNvPr>
          <p:cNvSpPr>
            <a:spLocks noGrp="1"/>
          </p:cNvSpPr>
          <p:nvPr>
            <p:ph type="sldNum" sz="quarter" idx="12"/>
          </p:nvPr>
        </p:nvSpPr>
        <p:spPr/>
        <p:txBody>
          <a:bodyPr/>
          <a:lstStyle/>
          <a:p>
            <a:r>
              <a:rPr lang="it-IT" dirty="0"/>
              <a:t>3</a:t>
            </a:r>
          </a:p>
        </p:txBody>
      </p:sp>
      <p:grpSp>
        <p:nvGrpSpPr>
          <p:cNvPr id="6" name="Google Shape;2117;p64"/>
          <p:cNvGrpSpPr/>
          <p:nvPr/>
        </p:nvGrpSpPr>
        <p:grpSpPr>
          <a:xfrm>
            <a:off x="2569056" y="2073289"/>
            <a:ext cx="6979673" cy="4384375"/>
            <a:chOff x="238125" y="1973675"/>
            <a:chExt cx="2558775" cy="1951825"/>
          </a:xfrm>
        </p:grpSpPr>
        <p:sp>
          <p:nvSpPr>
            <p:cNvPr id="7"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VIDEO DAVIDE">
            <a:hlinkClick r:id="" action="ppaction://media"/>
            <a:extLst>
              <a:ext uri="{FF2B5EF4-FFF2-40B4-BE49-F238E27FC236}">
                <a16:creationId xmlns:a16="http://schemas.microsoft.com/office/drawing/2014/main" id="{8988A1D5-3E61-4C6F-BBDA-FC40B81141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07529" y="2287905"/>
            <a:ext cx="6508591" cy="3262143"/>
          </a:xfrm>
          <a:prstGeom prst="rect">
            <a:avLst/>
          </a:prstGeom>
        </p:spPr>
      </p:pic>
    </p:spTree>
    <p:extLst>
      <p:ext uri="{BB962C8B-B14F-4D97-AF65-F5344CB8AC3E}">
        <p14:creationId xmlns:p14="http://schemas.microsoft.com/office/powerpoint/2010/main" val="404388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1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Freeform: Shape 45">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olo 1">
            <a:extLst>
              <a:ext uri="{FF2B5EF4-FFF2-40B4-BE49-F238E27FC236}">
                <a16:creationId xmlns:a16="http://schemas.microsoft.com/office/drawing/2014/main" id="{993480D5-E30A-4E6D-B3A4-6209D07C6112}"/>
              </a:ext>
            </a:extLst>
          </p:cNvPr>
          <p:cNvSpPr>
            <a:spLocks noGrp="1"/>
          </p:cNvSpPr>
          <p:nvPr>
            <p:ph type="ctrTitle"/>
          </p:nvPr>
        </p:nvSpPr>
        <p:spPr>
          <a:xfrm>
            <a:off x="1211568" y="2230912"/>
            <a:ext cx="4248318" cy="1952947"/>
          </a:xfrm>
          <a:noFill/>
        </p:spPr>
        <p:txBody>
          <a:bodyPr anchor="ctr">
            <a:normAutofit/>
          </a:bodyPr>
          <a:lstStyle/>
          <a:p>
            <a:r>
              <a:rPr lang="it-IT" sz="3200" b="1" dirty="0">
                <a:solidFill>
                  <a:schemeClr val="bg1"/>
                </a:solidFill>
                <a:latin typeface="Bahnschrift Light" panose="020B0502040204020203" pitchFamily="34" charset="0"/>
              </a:rPr>
              <a:t>Digital </a:t>
            </a:r>
            <a:r>
              <a:rPr lang="it-IT" sz="3200" b="1" dirty="0" err="1">
                <a:solidFill>
                  <a:schemeClr val="bg1"/>
                </a:solidFill>
                <a:latin typeface="Bahnschrift Light" panose="020B0502040204020203" pitchFamily="34" charset="0"/>
              </a:rPr>
              <a:t>Signal</a:t>
            </a:r>
            <a:br>
              <a:rPr lang="it-IT" sz="3200" b="1" dirty="0">
                <a:solidFill>
                  <a:schemeClr val="bg1"/>
                </a:solidFill>
                <a:latin typeface="Bahnschrift Light" panose="020B0502040204020203" pitchFamily="34" charset="0"/>
              </a:rPr>
            </a:br>
            <a:r>
              <a:rPr lang="it-IT" sz="3200" b="1" dirty="0">
                <a:solidFill>
                  <a:schemeClr val="bg1"/>
                </a:solidFill>
                <a:latin typeface="Bahnschrift Light" panose="020B0502040204020203" pitchFamily="34" charset="0"/>
              </a:rPr>
              <a:t>&amp;</a:t>
            </a:r>
            <a:br>
              <a:rPr lang="it-IT" sz="3200" b="1" dirty="0">
                <a:solidFill>
                  <a:schemeClr val="bg1"/>
                </a:solidFill>
                <a:latin typeface="Bahnschrift Light" panose="020B0502040204020203" pitchFamily="34" charset="0"/>
              </a:rPr>
            </a:br>
            <a:r>
              <a:rPr lang="it-IT" sz="3200" b="1" dirty="0">
                <a:solidFill>
                  <a:schemeClr val="bg1"/>
                </a:solidFill>
                <a:latin typeface="Bahnschrift Light" panose="020B0502040204020203" pitchFamily="34" charset="0"/>
              </a:rPr>
              <a:t>Image Management</a:t>
            </a:r>
            <a:br>
              <a:rPr lang="it-IT" sz="3200" b="1" dirty="0">
                <a:solidFill>
                  <a:schemeClr val="bg1"/>
                </a:solidFill>
                <a:latin typeface="Bahnschrift Light" panose="020B0502040204020203" pitchFamily="34" charset="0"/>
              </a:rPr>
            </a:br>
            <a:endParaRPr lang="it-IT" sz="3200" b="1" dirty="0">
              <a:solidFill>
                <a:schemeClr val="bg1"/>
              </a:solidFill>
              <a:latin typeface="Bahnschrift Light" panose="020B0502040204020203" pitchFamily="34" charset="0"/>
            </a:endParaRPr>
          </a:p>
        </p:txBody>
      </p:sp>
      <p:sp>
        <p:nvSpPr>
          <p:cNvPr id="48" name="Rectangle 47">
            <a:extLst>
              <a:ext uri="{FF2B5EF4-FFF2-40B4-BE49-F238E27FC236}">
                <a16:creationId xmlns:a16="http://schemas.microsoft.com/office/drawing/2014/main" id="{0C661B50-6929-49AE-B678-D23F22C94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44943" y="1682590"/>
            <a:ext cx="856138" cy="856138"/>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A4D2597-A2FE-4B0C-BB1F-540C5F256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46635" y="1669247"/>
            <a:ext cx="381459" cy="381459"/>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A103EBF-224C-44F4-ACE5-79865767D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71328" y="5264552"/>
            <a:ext cx="723097" cy="72309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7A5F9AD-A73A-480E-A9D0-4B4234677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655277" y="5293530"/>
            <a:ext cx="322181" cy="32218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onnettore 1 7"/>
          <p:cNvCxnSpPr/>
          <p:nvPr/>
        </p:nvCxnSpPr>
        <p:spPr>
          <a:xfrm>
            <a:off x="1647645" y="3942271"/>
            <a:ext cx="322628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CasellaDiTesto 12"/>
          <p:cNvSpPr txBox="1"/>
          <p:nvPr/>
        </p:nvSpPr>
        <p:spPr>
          <a:xfrm>
            <a:off x="2225616" y="4059529"/>
            <a:ext cx="2648309" cy="369332"/>
          </a:xfrm>
          <a:prstGeom prst="rect">
            <a:avLst/>
          </a:prstGeom>
          <a:noFill/>
        </p:spPr>
        <p:txBody>
          <a:bodyPr wrap="square" rtlCol="0">
            <a:spAutoFit/>
          </a:bodyPr>
          <a:lstStyle/>
          <a:p>
            <a:r>
              <a:rPr lang="it-IT" b="1" dirty="0">
                <a:solidFill>
                  <a:schemeClr val="bg1"/>
                </a:solidFill>
                <a:latin typeface="Bahnschrift Light" pitchFamily="34" charset="0"/>
              </a:rPr>
              <a:t>Image </a:t>
            </a:r>
            <a:r>
              <a:rPr lang="it-IT" b="1" dirty="0" err="1">
                <a:solidFill>
                  <a:schemeClr val="bg1"/>
                </a:solidFill>
                <a:latin typeface="Bahnschrift Light" pitchFamily="34" charset="0"/>
              </a:rPr>
              <a:t>classification</a:t>
            </a:r>
            <a:endParaRPr lang="it-IT" b="1" dirty="0">
              <a:solidFill>
                <a:schemeClr val="bg1"/>
              </a:solidFill>
              <a:latin typeface="Bahnschrift Light" pitchFamily="34" charset="0"/>
            </a:endParaRPr>
          </a:p>
        </p:txBody>
      </p:sp>
    </p:spTree>
    <p:extLst>
      <p:ext uri="{BB962C8B-B14F-4D97-AF65-F5344CB8AC3E}">
        <p14:creationId xmlns:p14="http://schemas.microsoft.com/office/powerpoint/2010/main" val="853405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BCC069-0A89-4631-A733-548155F51A8A}"/>
              </a:ext>
            </a:extLst>
          </p:cNvPr>
          <p:cNvSpPr>
            <a:spLocks noGrp="1"/>
          </p:cNvSpPr>
          <p:nvPr>
            <p:ph type="title"/>
          </p:nvPr>
        </p:nvSpPr>
        <p:spPr>
          <a:xfrm>
            <a:off x="572493" y="238539"/>
            <a:ext cx="11018520" cy="1434415"/>
          </a:xfrm>
        </p:spPr>
        <p:txBody>
          <a:bodyPr anchor="b">
            <a:normAutofit/>
          </a:bodyPr>
          <a:lstStyle/>
          <a:p>
            <a:r>
              <a:rPr lang="it-IT" sz="5400" dirty="0">
                <a:latin typeface="Bahnschrift Light" panose="020B0502040204020203" pitchFamily="34" charset="0"/>
              </a:rPr>
              <a:t>DATASET</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egnaposto numero diapositiva 5">
            <a:extLst>
              <a:ext uri="{FF2B5EF4-FFF2-40B4-BE49-F238E27FC236}">
                <a16:creationId xmlns:a16="http://schemas.microsoft.com/office/drawing/2014/main" id="{A8C8A9FC-31D5-45C2-94AE-8740D9BE4423}"/>
              </a:ext>
            </a:extLst>
          </p:cNvPr>
          <p:cNvSpPr>
            <a:spLocks noGrp="1"/>
          </p:cNvSpPr>
          <p:nvPr>
            <p:ph type="sldNum" sz="quarter" idx="12"/>
          </p:nvPr>
        </p:nvSpPr>
        <p:spPr/>
        <p:txBody>
          <a:bodyPr/>
          <a:lstStyle/>
          <a:p>
            <a:r>
              <a:rPr lang="it-IT" dirty="0"/>
              <a:t>4</a:t>
            </a:r>
          </a:p>
        </p:txBody>
      </p:sp>
      <p:grpSp>
        <p:nvGrpSpPr>
          <p:cNvPr id="7" name="Google Shape;12465;p82">
            <a:extLst>
              <a:ext uri="{FF2B5EF4-FFF2-40B4-BE49-F238E27FC236}">
                <a16:creationId xmlns:a16="http://schemas.microsoft.com/office/drawing/2014/main" id="{ED5EFDDF-87A3-364C-8B57-9B128E1EC9D9}"/>
              </a:ext>
            </a:extLst>
          </p:cNvPr>
          <p:cNvGrpSpPr/>
          <p:nvPr/>
        </p:nvGrpSpPr>
        <p:grpSpPr>
          <a:xfrm>
            <a:off x="2575570" y="2537623"/>
            <a:ext cx="805349" cy="956187"/>
            <a:chOff x="7594288" y="2415259"/>
            <a:chExt cx="279513" cy="355735"/>
          </a:xfrm>
          <a:solidFill>
            <a:srgbClr val="A3D5CF"/>
          </a:solidFill>
        </p:grpSpPr>
        <p:sp>
          <p:nvSpPr>
            <p:cNvPr id="68" name="Google Shape;12466;p82">
              <a:extLst>
                <a:ext uri="{FF2B5EF4-FFF2-40B4-BE49-F238E27FC236}">
                  <a16:creationId xmlns:a16="http://schemas.microsoft.com/office/drawing/2014/main" id="{640F07F4-C529-FA4C-A151-B48362AAB4BA}"/>
                </a:ext>
              </a:extLst>
            </p:cNvPr>
            <p:cNvSpPr/>
            <p:nvPr/>
          </p:nvSpPr>
          <p:spPr>
            <a:xfrm>
              <a:off x="7696108" y="2531841"/>
              <a:ext cx="10233" cy="16220"/>
            </a:xfrm>
            <a:custGeom>
              <a:avLst/>
              <a:gdLst/>
              <a:ahLst/>
              <a:cxnLst/>
              <a:rect l="l" t="t" r="r" b="b"/>
              <a:pathLst>
                <a:path w="323" h="512" extrusionOk="0">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69" name="Google Shape;12467;p82">
              <a:extLst>
                <a:ext uri="{FF2B5EF4-FFF2-40B4-BE49-F238E27FC236}">
                  <a16:creationId xmlns:a16="http://schemas.microsoft.com/office/drawing/2014/main" id="{179ABE78-43A4-7545-BC28-7AC1E28AB02D}"/>
                </a:ext>
              </a:extLst>
            </p:cNvPr>
            <p:cNvSpPr/>
            <p:nvPr/>
          </p:nvSpPr>
          <p:spPr>
            <a:xfrm>
              <a:off x="7762889" y="2531841"/>
              <a:ext cx="10581" cy="16220"/>
            </a:xfrm>
            <a:custGeom>
              <a:avLst/>
              <a:gdLst/>
              <a:ahLst/>
              <a:cxnLst/>
              <a:rect l="l" t="t" r="r" b="b"/>
              <a:pathLst>
                <a:path w="334" h="512" extrusionOk="0">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70" name="Google Shape;12468;p82">
              <a:extLst>
                <a:ext uri="{FF2B5EF4-FFF2-40B4-BE49-F238E27FC236}">
                  <a16:creationId xmlns:a16="http://schemas.microsoft.com/office/drawing/2014/main" id="{DA9999D8-EB12-8140-A097-8CE77004E850}"/>
                </a:ext>
              </a:extLst>
            </p:cNvPr>
            <p:cNvSpPr/>
            <p:nvPr/>
          </p:nvSpPr>
          <p:spPr>
            <a:xfrm>
              <a:off x="7711948" y="2571156"/>
              <a:ext cx="45302" cy="15777"/>
            </a:xfrm>
            <a:custGeom>
              <a:avLst/>
              <a:gdLst/>
              <a:ahLst/>
              <a:cxnLst/>
              <a:rect l="l" t="t" r="r" b="b"/>
              <a:pathLst>
                <a:path w="1430" h="498" extrusionOk="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71" name="Google Shape;12469;p82">
              <a:extLst>
                <a:ext uri="{FF2B5EF4-FFF2-40B4-BE49-F238E27FC236}">
                  <a16:creationId xmlns:a16="http://schemas.microsoft.com/office/drawing/2014/main" id="{35565FD8-7100-5349-BF35-633615E73116}"/>
                </a:ext>
              </a:extLst>
            </p:cNvPr>
            <p:cNvSpPr/>
            <p:nvPr/>
          </p:nvSpPr>
          <p:spPr>
            <a:xfrm>
              <a:off x="7594288" y="2415259"/>
              <a:ext cx="279513" cy="355735"/>
            </a:xfrm>
            <a:custGeom>
              <a:avLst/>
              <a:gdLst/>
              <a:ahLst/>
              <a:cxnLst/>
              <a:rect l="l" t="t" r="r" b="b"/>
              <a:pathLst>
                <a:path w="8823" h="11229" extrusionOk="0">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72" name="Google Shape;12470;p82">
              <a:extLst>
                <a:ext uri="{FF2B5EF4-FFF2-40B4-BE49-F238E27FC236}">
                  <a16:creationId xmlns:a16="http://schemas.microsoft.com/office/drawing/2014/main" id="{0D56E431-1456-5848-BA37-C30B630FD074}"/>
                </a:ext>
              </a:extLst>
            </p:cNvPr>
            <p:cNvSpPr/>
            <p:nvPr/>
          </p:nvSpPr>
          <p:spPr>
            <a:xfrm>
              <a:off x="7690469" y="2515241"/>
              <a:ext cx="21511" cy="10581"/>
            </a:xfrm>
            <a:custGeom>
              <a:avLst/>
              <a:gdLst/>
              <a:ahLst/>
              <a:cxnLst/>
              <a:rect l="l" t="t" r="r" b="b"/>
              <a:pathLst>
                <a:path w="679" h="334" extrusionOk="0">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73" name="Google Shape;12471;p82">
              <a:extLst>
                <a:ext uri="{FF2B5EF4-FFF2-40B4-BE49-F238E27FC236}">
                  <a16:creationId xmlns:a16="http://schemas.microsoft.com/office/drawing/2014/main" id="{32A490D8-A462-244A-A6B2-F65C7FE9D80C}"/>
                </a:ext>
              </a:extLst>
            </p:cNvPr>
            <p:cNvSpPr/>
            <p:nvPr/>
          </p:nvSpPr>
          <p:spPr>
            <a:xfrm>
              <a:off x="7757218" y="2515241"/>
              <a:ext cx="21923" cy="10581"/>
            </a:xfrm>
            <a:custGeom>
              <a:avLst/>
              <a:gdLst/>
              <a:ahLst/>
              <a:cxnLst/>
              <a:rect l="l" t="t" r="r" b="b"/>
              <a:pathLst>
                <a:path w="692" h="334" extrusionOk="0">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grpSp>
      <p:grpSp>
        <p:nvGrpSpPr>
          <p:cNvPr id="8" name="Google Shape;12507;p82">
            <a:extLst>
              <a:ext uri="{FF2B5EF4-FFF2-40B4-BE49-F238E27FC236}">
                <a16:creationId xmlns:a16="http://schemas.microsoft.com/office/drawing/2014/main" id="{5826523E-EAC5-C64D-B9C7-1B2C06C4D8DB}"/>
              </a:ext>
            </a:extLst>
          </p:cNvPr>
          <p:cNvGrpSpPr/>
          <p:nvPr/>
        </p:nvGrpSpPr>
        <p:grpSpPr>
          <a:xfrm>
            <a:off x="3493085" y="2533075"/>
            <a:ext cx="724631" cy="958110"/>
            <a:chOff x="8054820" y="2416399"/>
            <a:chExt cx="264433" cy="353454"/>
          </a:xfrm>
          <a:solidFill>
            <a:srgbClr val="A3D5CF"/>
          </a:solidFill>
        </p:grpSpPr>
        <p:sp>
          <p:nvSpPr>
            <p:cNvPr id="62" name="Google Shape;12508;p82">
              <a:extLst>
                <a:ext uri="{FF2B5EF4-FFF2-40B4-BE49-F238E27FC236}">
                  <a16:creationId xmlns:a16="http://schemas.microsoft.com/office/drawing/2014/main" id="{A8E658FD-A731-914A-8339-BC426CE6A39B}"/>
                </a:ext>
              </a:extLst>
            </p:cNvPr>
            <p:cNvSpPr/>
            <p:nvPr/>
          </p:nvSpPr>
          <p:spPr>
            <a:xfrm>
              <a:off x="8148371" y="2538621"/>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12509;p82">
              <a:extLst>
                <a:ext uri="{FF2B5EF4-FFF2-40B4-BE49-F238E27FC236}">
                  <a16:creationId xmlns:a16="http://schemas.microsoft.com/office/drawing/2014/main" id="{EACC5DFE-152A-4947-9AE3-B42C4421622A}"/>
                </a:ext>
              </a:extLst>
            </p:cNvPr>
            <p:cNvSpPr/>
            <p:nvPr/>
          </p:nvSpPr>
          <p:spPr>
            <a:xfrm>
              <a:off x="8214361" y="2538621"/>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12510;p82">
              <a:extLst>
                <a:ext uri="{FF2B5EF4-FFF2-40B4-BE49-F238E27FC236}">
                  <a16:creationId xmlns:a16="http://schemas.microsoft.com/office/drawing/2014/main" id="{32A0A283-2373-394E-8EB5-8977845F4870}"/>
                </a:ext>
              </a:extLst>
            </p:cNvPr>
            <p:cNvSpPr/>
            <p:nvPr/>
          </p:nvSpPr>
          <p:spPr>
            <a:xfrm>
              <a:off x="8054820" y="2416399"/>
              <a:ext cx="264433" cy="353454"/>
            </a:xfrm>
            <a:custGeom>
              <a:avLst/>
              <a:gdLst/>
              <a:ahLst/>
              <a:cxnLst/>
              <a:rect l="l" t="t" r="r" b="b"/>
              <a:pathLst>
                <a:path w="8347" h="11157" extrusionOk="0">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12511;p82">
              <a:extLst>
                <a:ext uri="{FF2B5EF4-FFF2-40B4-BE49-F238E27FC236}">
                  <a16:creationId xmlns:a16="http://schemas.microsoft.com/office/drawing/2014/main" id="{30D0C65D-C4BD-064B-94D4-F12E27E59DB9}"/>
                </a:ext>
              </a:extLst>
            </p:cNvPr>
            <p:cNvSpPr/>
            <p:nvPr/>
          </p:nvSpPr>
          <p:spPr>
            <a:xfrm>
              <a:off x="8164972" y="2582371"/>
              <a:ext cx="43782" cy="15492"/>
            </a:xfrm>
            <a:custGeom>
              <a:avLst/>
              <a:gdLst/>
              <a:ahLst/>
              <a:cxnLst/>
              <a:rect l="l" t="t" r="r" b="b"/>
              <a:pathLst>
                <a:path w="1382" h="489" extrusionOk="0">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12512;p82">
              <a:extLst>
                <a:ext uri="{FF2B5EF4-FFF2-40B4-BE49-F238E27FC236}">
                  <a16:creationId xmlns:a16="http://schemas.microsoft.com/office/drawing/2014/main" id="{93A736F2-EA12-B943-B518-C62FA4E33C89}"/>
                </a:ext>
              </a:extLst>
            </p:cNvPr>
            <p:cNvSpPr/>
            <p:nvPr/>
          </p:nvSpPr>
          <p:spPr>
            <a:xfrm>
              <a:off x="8141592" y="2519137"/>
              <a:ext cx="18501" cy="13844"/>
            </a:xfrm>
            <a:custGeom>
              <a:avLst/>
              <a:gdLst/>
              <a:ahLst/>
              <a:cxnLst/>
              <a:rect l="l" t="t" r="r" b="b"/>
              <a:pathLst>
                <a:path w="584" h="437" extrusionOk="0">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12513;p82">
              <a:extLst>
                <a:ext uri="{FF2B5EF4-FFF2-40B4-BE49-F238E27FC236}">
                  <a16:creationId xmlns:a16="http://schemas.microsoft.com/office/drawing/2014/main" id="{5E06FE82-E3A2-1640-BB3A-359770D0820E}"/>
                </a:ext>
              </a:extLst>
            </p:cNvPr>
            <p:cNvSpPr/>
            <p:nvPr/>
          </p:nvSpPr>
          <p:spPr>
            <a:xfrm>
              <a:off x="8211731" y="2518409"/>
              <a:ext cx="18881" cy="13812"/>
            </a:xfrm>
            <a:custGeom>
              <a:avLst/>
              <a:gdLst/>
              <a:ahLst/>
              <a:cxnLst/>
              <a:rect l="l" t="t" r="r" b="b"/>
              <a:pathLst>
                <a:path w="596" h="436" extrusionOk="0">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9" name="Google Shape;13228;p83">
            <a:extLst>
              <a:ext uri="{FF2B5EF4-FFF2-40B4-BE49-F238E27FC236}">
                <a16:creationId xmlns:a16="http://schemas.microsoft.com/office/drawing/2014/main" id="{27C5A6D7-DED8-4AA7-AEC3-427B897EE6EA}"/>
              </a:ext>
            </a:extLst>
          </p:cNvPr>
          <p:cNvGrpSpPr/>
          <p:nvPr/>
        </p:nvGrpSpPr>
        <p:grpSpPr>
          <a:xfrm>
            <a:off x="7702726" y="2527586"/>
            <a:ext cx="1215457" cy="858152"/>
            <a:chOff x="3933342" y="4315767"/>
            <a:chExt cx="383632" cy="276449"/>
          </a:xfrm>
          <a:solidFill>
            <a:srgbClr val="A3D5CF"/>
          </a:solidFill>
        </p:grpSpPr>
        <p:sp>
          <p:nvSpPr>
            <p:cNvPr id="56" name="Google Shape;13229;p83">
              <a:extLst>
                <a:ext uri="{FF2B5EF4-FFF2-40B4-BE49-F238E27FC236}">
                  <a16:creationId xmlns:a16="http://schemas.microsoft.com/office/drawing/2014/main" id="{91CE0A9C-0B5C-449B-9CC4-AC89109900FA}"/>
                </a:ext>
              </a:extLst>
            </p:cNvPr>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13230;p83">
              <a:extLst>
                <a:ext uri="{FF2B5EF4-FFF2-40B4-BE49-F238E27FC236}">
                  <a16:creationId xmlns:a16="http://schemas.microsoft.com/office/drawing/2014/main" id="{8688E7F1-473E-4A39-A025-5EA60B7A2556}"/>
                </a:ext>
              </a:extLst>
            </p:cNvPr>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13231;p83">
              <a:extLst>
                <a:ext uri="{FF2B5EF4-FFF2-40B4-BE49-F238E27FC236}">
                  <a16:creationId xmlns:a16="http://schemas.microsoft.com/office/drawing/2014/main" id="{6E3BA4FC-77F4-4F71-8686-738872BA7A33}"/>
                </a:ext>
              </a:extLst>
            </p:cNvPr>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13232;p83">
              <a:extLst>
                <a:ext uri="{FF2B5EF4-FFF2-40B4-BE49-F238E27FC236}">
                  <a16:creationId xmlns:a16="http://schemas.microsoft.com/office/drawing/2014/main" id="{6975D4A0-89D9-42D0-90CC-AF9DAC4B8690}"/>
                </a:ext>
              </a:extLst>
            </p:cNvPr>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13233;p83">
              <a:extLst>
                <a:ext uri="{FF2B5EF4-FFF2-40B4-BE49-F238E27FC236}">
                  <a16:creationId xmlns:a16="http://schemas.microsoft.com/office/drawing/2014/main" id="{2C257F28-6C5D-4709-AF83-1C1865EF406A}"/>
                </a:ext>
              </a:extLst>
            </p:cNvPr>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13234;p83">
              <a:extLst>
                <a:ext uri="{FF2B5EF4-FFF2-40B4-BE49-F238E27FC236}">
                  <a16:creationId xmlns:a16="http://schemas.microsoft.com/office/drawing/2014/main" id="{F70DFC18-BA81-4FBC-B1EF-AE884E381555}"/>
                </a:ext>
              </a:extLst>
            </p:cNvPr>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3" name="CasellaDiTesto 2">
            <a:extLst>
              <a:ext uri="{FF2B5EF4-FFF2-40B4-BE49-F238E27FC236}">
                <a16:creationId xmlns:a16="http://schemas.microsoft.com/office/drawing/2014/main" id="{067981E2-891B-4BD6-90DF-BC5C46F6E2CB}"/>
              </a:ext>
            </a:extLst>
          </p:cNvPr>
          <p:cNvSpPr txBox="1"/>
          <p:nvPr/>
        </p:nvSpPr>
        <p:spPr>
          <a:xfrm>
            <a:off x="3108589" y="3702975"/>
            <a:ext cx="2540000" cy="369332"/>
          </a:xfrm>
          <a:prstGeom prst="rect">
            <a:avLst/>
          </a:prstGeom>
          <a:noFill/>
        </p:spPr>
        <p:txBody>
          <a:bodyPr wrap="square" rtlCol="0">
            <a:spAutoFit/>
          </a:bodyPr>
          <a:lstStyle/>
          <a:p>
            <a:r>
              <a:rPr lang="it-IT" b="1" dirty="0">
                <a:latin typeface="Bahnschrift Light" panose="020B0502040204020203" pitchFamily="34" charset="0"/>
              </a:rPr>
              <a:t>3 PERSONE</a:t>
            </a:r>
          </a:p>
        </p:txBody>
      </p:sp>
      <p:sp>
        <p:nvSpPr>
          <p:cNvPr id="5" name="CasellaDiTesto 4">
            <a:extLst>
              <a:ext uri="{FF2B5EF4-FFF2-40B4-BE49-F238E27FC236}">
                <a16:creationId xmlns:a16="http://schemas.microsoft.com/office/drawing/2014/main" id="{4C637622-3684-4E71-AD5D-1C62E2340EEB}"/>
              </a:ext>
            </a:extLst>
          </p:cNvPr>
          <p:cNvSpPr txBox="1"/>
          <p:nvPr/>
        </p:nvSpPr>
        <p:spPr>
          <a:xfrm>
            <a:off x="6868193" y="3618739"/>
            <a:ext cx="3337773" cy="369332"/>
          </a:xfrm>
          <a:prstGeom prst="rect">
            <a:avLst/>
          </a:prstGeom>
          <a:noFill/>
        </p:spPr>
        <p:txBody>
          <a:bodyPr wrap="none" rtlCol="0">
            <a:spAutoFit/>
          </a:bodyPr>
          <a:lstStyle/>
          <a:p>
            <a:r>
              <a:rPr lang="it-IT" dirty="0">
                <a:latin typeface="Bahnschrift Light" panose="020B0502040204020203" pitchFamily="34" charset="0"/>
              </a:rPr>
              <a:t>CONDIZIONE DI ACQUISIZIONE</a:t>
            </a:r>
          </a:p>
        </p:txBody>
      </p:sp>
      <p:grpSp>
        <p:nvGrpSpPr>
          <p:cNvPr id="74" name="Google Shape;12465;p82">
            <a:extLst>
              <a:ext uri="{FF2B5EF4-FFF2-40B4-BE49-F238E27FC236}">
                <a16:creationId xmlns:a16="http://schemas.microsoft.com/office/drawing/2014/main" id="{A9456A96-F909-416B-900C-893DA2378B72}"/>
              </a:ext>
            </a:extLst>
          </p:cNvPr>
          <p:cNvGrpSpPr/>
          <p:nvPr/>
        </p:nvGrpSpPr>
        <p:grpSpPr>
          <a:xfrm>
            <a:off x="4352135" y="2543479"/>
            <a:ext cx="805349" cy="956187"/>
            <a:chOff x="7594288" y="2415259"/>
            <a:chExt cx="279513" cy="355735"/>
          </a:xfrm>
          <a:solidFill>
            <a:srgbClr val="A3D5CF"/>
          </a:solidFill>
        </p:grpSpPr>
        <p:sp>
          <p:nvSpPr>
            <p:cNvPr id="75" name="Google Shape;12466;p82">
              <a:extLst>
                <a:ext uri="{FF2B5EF4-FFF2-40B4-BE49-F238E27FC236}">
                  <a16:creationId xmlns:a16="http://schemas.microsoft.com/office/drawing/2014/main" id="{9F914D71-E13D-4978-B558-AD1EC25EE33D}"/>
                </a:ext>
              </a:extLst>
            </p:cNvPr>
            <p:cNvSpPr/>
            <p:nvPr/>
          </p:nvSpPr>
          <p:spPr>
            <a:xfrm>
              <a:off x="7696108" y="2531841"/>
              <a:ext cx="10233" cy="16220"/>
            </a:xfrm>
            <a:custGeom>
              <a:avLst/>
              <a:gdLst/>
              <a:ahLst/>
              <a:cxnLst/>
              <a:rect l="l" t="t" r="r" b="b"/>
              <a:pathLst>
                <a:path w="323" h="512" extrusionOk="0">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76" name="Google Shape;12467;p82">
              <a:extLst>
                <a:ext uri="{FF2B5EF4-FFF2-40B4-BE49-F238E27FC236}">
                  <a16:creationId xmlns:a16="http://schemas.microsoft.com/office/drawing/2014/main" id="{5BB8AADF-8624-4AD4-A153-F893E8D7469A}"/>
                </a:ext>
              </a:extLst>
            </p:cNvPr>
            <p:cNvSpPr/>
            <p:nvPr/>
          </p:nvSpPr>
          <p:spPr>
            <a:xfrm>
              <a:off x="7762889" y="2531841"/>
              <a:ext cx="10581" cy="16220"/>
            </a:xfrm>
            <a:custGeom>
              <a:avLst/>
              <a:gdLst/>
              <a:ahLst/>
              <a:cxnLst/>
              <a:rect l="l" t="t" r="r" b="b"/>
              <a:pathLst>
                <a:path w="334" h="512" extrusionOk="0">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77" name="Google Shape;12468;p82">
              <a:extLst>
                <a:ext uri="{FF2B5EF4-FFF2-40B4-BE49-F238E27FC236}">
                  <a16:creationId xmlns:a16="http://schemas.microsoft.com/office/drawing/2014/main" id="{18A1A9F7-D9B5-4830-9D94-7FDB1162660C}"/>
                </a:ext>
              </a:extLst>
            </p:cNvPr>
            <p:cNvSpPr/>
            <p:nvPr/>
          </p:nvSpPr>
          <p:spPr>
            <a:xfrm>
              <a:off x="7711948" y="2571156"/>
              <a:ext cx="45302" cy="15777"/>
            </a:xfrm>
            <a:custGeom>
              <a:avLst/>
              <a:gdLst/>
              <a:ahLst/>
              <a:cxnLst/>
              <a:rect l="l" t="t" r="r" b="b"/>
              <a:pathLst>
                <a:path w="1430" h="498" extrusionOk="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78" name="Google Shape;12469;p82">
              <a:extLst>
                <a:ext uri="{FF2B5EF4-FFF2-40B4-BE49-F238E27FC236}">
                  <a16:creationId xmlns:a16="http://schemas.microsoft.com/office/drawing/2014/main" id="{6C2FFCDB-67D4-42EE-BD6D-1C380C066231}"/>
                </a:ext>
              </a:extLst>
            </p:cNvPr>
            <p:cNvSpPr/>
            <p:nvPr/>
          </p:nvSpPr>
          <p:spPr>
            <a:xfrm>
              <a:off x="7594288" y="2415259"/>
              <a:ext cx="279513" cy="355735"/>
            </a:xfrm>
            <a:custGeom>
              <a:avLst/>
              <a:gdLst/>
              <a:ahLst/>
              <a:cxnLst/>
              <a:rect l="l" t="t" r="r" b="b"/>
              <a:pathLst>
                <a:path w="8823" h="11229" extrusionOk="0">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79" name="Google Shape;12470;p82">
              <a:extLst>
                <a:ext uri="{FF2B5EF4-FFF2-40B4-BE49-F238E27FC236}">
                  <a16:creationId xmlns:a16="http://schemas.microsoft.com/office/drawing/2014/main" id="{5DD8FA8D-F667-40EC-A215-7250FC5E746B}"/>
                </a:ext>
              </a:extLst>
            </p:cNvPr>
            <p:cNvSpPr/>
            <p:nvPr/>
          </p:nvSpPr>
          <p:spPr>
            <a:xfrm>
              <a:off x="7690469" y="2515241"/>
              <a:ext cx="21511" cy="10581"/>
            </a:xfrm>
            <a:custGeom>
              <a:avLst/>
              <a:gdLst/>
              <a:ahLst/>
              <a:cxnLst/>
              <a:rect l="l" t="t" r="r" b="b"/>
              <a:pathLst>
                <a:path w="679" h="334" extrusionOk="0">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80" name="Google Shape;12471;p82">
              <a:extLst>
                <a:ext uri="{FF2B5EF4-FFF2-40B4-BE49-F238E27FC236}">
                  <a16:creationId xmlns:a16="http://schemas.microsoft.com/office/drawing/2014/main" id="{5662B36F-62F4-432D-B0AD-F0FBED0C2D37}"/>
                </a:ext>
              </a:extLst>
            </p:cNvPr>
            <p:cNvSpPr/>
            <p:nvPr/>
          </p:nvSpPr>
          <p:spPr>
            <a:xfrm>
              <a:off x="7757218" y="2515241"/>
              <a:ext cx="21923" cy="10581"/>
            </a:xfrm>
            <a:custGeom>
              <a:avLst/>
              <a:gdLst/>
              <a:ahLst/>
              <a:cxnLst/>
              <a:rect l="l" t="t" r="r" b="b"/>
              <a:pathLst>
                <a:path w="692" h="334" extrusionOk="0">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grpSp>
      <p:sp>
        <p:nvSpPr>
          <p:cNvPr id="81" name="CasellaDiTesto 80">
            <a:extLst>
              <a:ext uri="{FF2B5EF4-FFF2-40B4-BE49-F238E27FC236}">
                <a16:creationId xmlns:a16="http://schemas.microsoft.com/office/drawing/2014/main" id="{B34D439F-0809-4825-861D-D1EBCACEB180}"/>
              </a:ext>
            </a:extLst>
          </p:cNvPr>
          <p:cNvSpPr txBox="1"/>
          <p:nvPr/>
        </p:nvSpPr>
        <p:spPr>
          <a:xfrm>
            <a:off x="2561530" y="4250012"/>
            <a:ext cx="3634117" cy="1200329"/>
          </a:xfrm>
          <a:prstGeom prst="rect">
            <a:avLst/>
          </a:prstGeom>
          <a:noFill/>
        </p:spPr>
        <p:txBody>
          <a:bodyPr wrap="square" rtlCol="0">
            <a:spAutoFit/>
          </a:bodyPr>
          <a:lstStyle/>
          <a:p>
            <a:pPr marL="285750" indent="-285750">
              <a:buFont typeface="Arial" panose="020B0604020202020204" pitchFamily="34" charset="0"/>
              <a:buChar char="•"/>
            </a:pPr>
            <a:r>
              <a:rPr lang="it-IT" dirty="0">
                <a:latin typeface="Bahnschrift Light" panose="020B0502040204020203" pitchFamily="34" charset="0"/>
              </a:rPr>
              <a:t>Due volti maschili e un volto femminile</a:t>
            </a:r>
          </a:p>
          <a:p>
            <a:pPr marL="285750" indent="-285750">
              <a:buFont typeface="Arial" panose="020B0604020202020204" pitchFamily="34" charset="0"/>
              <a:buChar char="•"/>
            </a:pPr>
            <a:r>
              <a:rPr lang="it-IT" dirty="0">
                <a:latin typeface="Bahnschrift Light" panose="020B0502040204020203" pitchFamily="34" charset="0"/>
              </a:rPr>
              <a:t>Acquisizione di 30 foto per ciascun individuo</a:t>
            </a:r>
          </a:p>
        </p:txBody>
      </p:sp>
      <p:sp>
        <p:nvSpPr>
          <p:cNvPr id="83" name="CasellaDiTesto 82">
            <a:extLst>
              <a:ext uri="{FF2B5EF4-FFF2-40B4-BE49-F238E27FC236}">
                <a16:creationId xmlns:a16="http://schemas.microsoft.com/office/drawing/2014/main" id="{972C8C02-92C6-44C5-B17C-C1A530B6A10F}"/>
              </a:ext>
            </a:extLst>
          </p:cNvPr>
          <p:cNvSpPr txBox="1"/>
          <p:nvPr/>
        </p:nvSpPr>
        <p:spPr>
          <a:xfrm>
            <a:off x="7112287" y="4265054"/>
            <a:ext cx="4160025" cy="1477328"/>
          </a:xfrm>
          <a:prstGeom prst="rect">
            <a:avLst/>
          </a:prstGeom>
          <a:noFill/>
        </p:spPr>
        <p:txBody>
          <a:bodyPr wrap="square" rtlCol="0">
            <a:spAutoFit/>
          </a:bodyPr>
          <a:lstStyle/>
          <a:p>
            <a:pPr marL="285750" indent="-285750">
              <a:buFont typeface="Arial" panose="020B0604020202020204" pitchFamily="34" charset="0"/>
              <a:buChar char="•"/>
            </a:pPr>
            <a:r>
              <a:rPr lang="it-IT" dirty="0">
                <a:latin typeface="Bahnschrift Light" panose="020B0502040204020203" pitchFamily="34" charset="0"/>
              </a:rPr>
              <a:t>Luminosità variabile</a:t>
            </a:r>
          </a:p>
          <a:p>
            <a:pPr marL="285750" indent="-285750">
              <a:buFont typeface="Arial" panose="020B0604020202020204" pitchFamily="34" charset="0"/>
              <a:buChar char="•"/>
            </a:pPr>
            <a:r>
              <a:rPr lang="it-IT" dirty="0">
                <a:latin typeface="Bahnschrift Light" panose="020B0502040204020203" pitchFamily="34" charset="0"/>
              </a:rPr>
              <a:t>Angolazioni differenti</a:t>
            </a:r>
          </a:p>
          <a:p>
            <a:pPr marL="285750" indent="-285750">
              <a:buFont typeface="Arial" panose="020B0604020202020204" pitchFamily="34" charset="0"/>
              <a:buChar char="•"/>
            </a:pPr>
            <a:r>
              <a:rPr lang="it-IT" dirty="0">
                <a:latin typeface="Bahnschrift Light" panose="020B0502040204020203" pitchFamily="34" charset="0"/>
              </a:rPr>
              <a:t>Background distinti</a:t>
            </a:r>
          </a:p>
          <a:p>
            <a:pPr marL="285750" indent="-285750">
              <a:buFont typeface="Arial" panose="020B0604020202020204" pitchFamily="34" charset="0"/>
              <a:buChar char="•"/>
            </a:pPr>
            <a:r>
              <a:rPr lang="it-IT" dirty="0">
                <a:latin typeface="Bahnschrift Light" panose="020B0502040204020203" pitchFamily="34" charset="0"/>
              </a:rPr>
              <a:t>Qualità differente dei dispositivi di acquisizione</a:t>
            </a:r>
          </a:p>
        </p:txBody>
      </p:sp>
    </p:spTree>
    <p:extLst>
      <p:ext uri="{BB962C8B-B14F-4D97-AF65-F5344CB8AC3E}">
        <p14:creationId xmlns:p14="http://schemas.microsoft.com/office/powerpoint/2010/main" val="2925632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BCC069-0A89-4631-A733-548155F51A8A}"/>
              </a:ext>
            </a:extLst>
          </p:cNvPr>
          <p:cNvSpPr>
            <a:spLocks noGrp="1"/>
          </p:cNvSpPr>
          <p:nvPr>
            <p:ph type="title"/>
          </p:nvPr>
        </p:nvSpPr>
        <p:spPr>
          <a:xfrm>
            <a:off x="572493" y="238539"/>
            <a:ext cx="11018520" cy="1434415"/>
          </a:xfrm>
        </p:spPr>
        <p:txBody>
          <a:bodyPr anchor="b">
            <a:normAutofit/>
          </a:bodyPr>
          <a:lstStyle/>
          <a:p>
            <a:r>
              <a:rPr lang="it-IT" sz="5400">
                <a:latin typeface="Bahnschrift Light" panose="020B0502040204020203" pitchFamily="34" charset="0"/>
              </a:rPr>
              <a:t>MODELLO</a:t>
            </a:r>
            <a:endParaRPr lang="it-IT" sz="5400" dirty="0">
              <a:latin typeface="Bahnschrift Light" panose="020B0502040204020203" pitchFamily="34" charset="0"/>
            </a:endParaRP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egnaposto numero diapositiva 3">
            <a:extLst>
              <a:ext uri="{FF2B5EF4-FFF2-40B4-BE49-F238E27FC236}">
                <a16:creationId xmlns:a16="http://schemas.microsoft.com/office/drawing/2014/main" id="{58BD4830-2F8E-420A-BD9F-FB6C331233B0}"/>
              </a:ext>
            </a:extLst>
          </p:cNvPr>
          <p:cNvSpPr>
            <a:spLocks noGrp="1"/>
          </p:cNvSpPr>
          <p:nvPr>
            <p:ph type="sldNum" sz="quarter" idx="12"/>
          </p:nvPr>
        </p:nvSpPr>
        <p:spPr/>
        <p:txBody>
          <a:bodyPr/>
          <a:lstStyle/>
          <a:p>
            <a:r>
              <a:rPr lang="it-IT"/>
              <a:t>5</a:t>
            </a:r>
            <a:endParaRPr lang="it-IT" dirty="0"/>
          </a:p>
        </p:txBody>
      </p:sp>
      <p:graphicFrame>
        <p:nvGraphicFramePr>
          <p:cNvPr id="6" name="Diagramma 5">
            <a:extLst>
              <a:ext uri="{FF2B5EF4-FFF2-40B4-BE49-F238E27FC236}">
                <a16:creationId xmlns:a16="http://schemas.microsoft.com/office/drawing/2014/main" id="{97E7DF1D-9B0B-46DF-9911-59AFFC10C26A}"/>
              </a:ext>
            </a:extLst>
          </p:cNvPr>
          <p:cNvGraphicFramePr/>
          <p:nvPr>
            <p:extLst>
              <p:ext uri="{D42A27DB-BD31-4B8C-83A1-F6EECF244321}">
                <p14:modId xmlns:p14="http://schemas.microsoft.com/office/powerpoint/2010/main" val="2093380409"/>
              </p:ext>
            </p:extLst>
          </p:nvPr>
        </p:nvGraphicFramePr>
        <p:xfrm>
          <a:off x="1828800" y="1966357"/>
          <a:ext cx="7762521" cy="4253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sellaDiTesto 2">
            <a:extLst>
              <a:ext uri="{FF2B5EF4-FFF2-40B4-BE49-F238E27FC236}">
                <a16:creationId xmlns:a16="http://schemas.microsoft.com/office/drawing/2014/main" id="{33C8C3FB-F6C6-4298-B019-666439D7EE79}"/>
              </a:ext>
            </a:extLst>
          </p:cNvPr>
          <p:cNvSpPr txBox="1"/>
          <p:nvPr/>
        </p:nvSpPr>
        <p:spPr>
          <a:xfrm>
            <a:off x="1828800" y="3059668"/>
            <a:ext cx="2411409" cy="738664"/>
          </a:xfrm>
          <a:prstGeom prst="rect">
            <a:avLst/>
          </a:prstGeom>
          <a:noFill/>
        </p:spPr>
        <p:txBody>
          <a:bodyPr wrap="square" rtlCol="0">
            <a:spAutoFit/>
          </a:bodyPr>
          <a:lstStyle/>
          <a:p>
            <a:pPr algn="ctr"/>
            <a:r>
              <a:rPr lang="it-IT" sz="1400" dirty="0">
                <a:solidFill>
                  <a:schemeClr val="bg1"/>
                </a:solidFill>
                <a:latin typeface="Bahnschrift Light" panose="020B0502040204020203" pitchFamily="34" charset="0"/>
              </a:rPr>
              <a:t>Utilizzo di </a:t>
            </a:r>
            <a:r>
              <a:rPr lang="it-IT" sz="1400" i="1" dirty="0" err="1">
                <a:solidFill>
                  <a:schemeClr val="bg1"/>
                </a:solidFill>
                <a:latin typeface="Bahnschrift Light" panose="020B0502040204020203" pitchFamily="34" charset="0"/>
              </a:rPr>
              <a:t>Haar</a:t>
            </a:r>
            <a:r>
              <a:rPr lang="it-IT" sz="1400" i="1" dirty="0">
                <a:solidFill>
                  <a:schemeClr val="bg1"/>
                </a:solidFill>
                <a:latin typeface="Bahnschrift Light" panose="020B0502040204020203" pitchFamily="34" charset="0"/>
              </a:rPr>
              <a:t> </a:t>
            </a:r>
            <a:r>
              <a:rPr lang="it-IT" sz="1400" i="1" dirty="0" err="1">
                <a:solidFill>
                  <a:schemeClr val="bg1"/>
                </a:solidFill>
                <a:latin typeface="Bahnschrift Light" panose="020B0502040204020203" pitchFamily="34" charset="0"/>
              </a:rPr>
              <a:t>cascades</a:t>
            </a:r>
            <a:r>
              <a:rPr lang="it-IT" sz="1400" i="1" dirty="0">
                <a:solidFill>
                  <a:schemeClr val="bg1"/>
                </a:solidFill>
                <a:latin typeface="Bahnschrift Light" panose="020B0502040204020203" pitchFamily="34" charset="0"/>
              </a:rPr>
              <a:t> </a:t>
            </a:r>
            <a:r>
              <a:rPr lang="it-IT" sz="1400" dirty="0">
                <a:solidFill>
                  <a:schemeClr val="bg1"/>
                </a:solidFill>
                <a:latin typeface="Bahnschrift Light" panose="020B0502040204020203" pitchFamily="34" charset="0"/>
              </a:rPr>
              <a:t>fornita dalla libreria </a:t>
            </a:r>
            <a:r>
              <a:rPr lang="it-IT" sz="1400" dirty="0" err="1">
                <a:solidFill>
                  <a:schemeClr val="bg1"/>
                </a:solidFill>
                <a:latin typeface="Bahnschrift Light" panose="020B0502040204020203" pitchFamily="34" charset="0"/>
              </a:rPr>
              <a:t>OpenCV</a:t>
            </a:r>
            <a:endParaRPr lang="it-IT" sz="1400" dirty="0">
              <a:solidFill>
                <a:schemeClr val="bg1"/>
              </a:solidFill>
              <a:latin typeface="Bahnschrift Light" panose="020B0502040204020203" pitchFamily="34" charset="0"/>
            </a:endParaRPr>
          </a:p>
        </p:txBody>
      </p:sp>
      <p:sp>
        <p:nvSpPr>
          <p:cNvPr id="5" name="CasellaDiTesto 4">
            <a:extLst>
              <a:ext uri="{FF2B5EF4-FFF2-40B4-BE49-F238E27FC236}">
                <a16:creationId xmlns:a16="http://schemas.microsoft.com/office/drawing/2014/main" id="{E76C5E0E-BA42-44C0-A6C5-D5A4A881E043}"/>
              </a:ext>
            </a:extLst>
          </p:cNvPr>
          <p:cNvSpPr txBox="1"/>
          <p:nvPr/>
        </p:nvSpPr>
        <p:spPr>
          <a:xfrm>
            <a:off x="4514178" y="2965143"/>
            <a:ext cx="2411408" cy="954107"/>
          </a:xfrm>
          <a:prstGeom prst="rect">
            <a:avLst/>
          </a:prstGeom>
          <a:noFill/>
        </p:spPr>
        <p:txBody>
          <a:bodyPr wrap="square" rtlCol="0">
            <a:spAutoFit/>
          </a:bodyPr>
          <a:lstStyle/>
          <a:p>
            <a:pPr marL="285750" indent="-285750">
              <a:buFont typeface="Arial" panose="020B0604020202020204" pitchFamily="34" charset="0"/>
              <a:buChar char="•"/>
            </a:pPr>
            <a:r>
              <a:rPr lang="it-IT" sz="1400" dirty="0">
                <a:solidFill>
                  <a:schemeClr val="bg1"/>
                </a:solidFill>
                <a:latin typeface="Bahnschrift Light" panose="020B0502040204020203" pitchFamily="34" charset="0"/>
              </a:rPr>
              <a:t>Adattamento immagine a formato richiesto</a:t>
            </a:r>
          </a:p>
          <a:p>
            <a:pPr marL="285750" indent="-285750">
              <a:buFont typeface="Arial" panose="020B0604020202020204" pitchFamily="34" charset="0"/>
              <a:buChar char="•"/>
            </a:pPr>
            <a:r>
              <a:rPr lang="it-IT" sz="1400" dirty="0">
                <a:solidFill>
                  <a:schemeClr val="bg1"/>
                </a:solidFill>
                <a:latin typeface="Bahnschrift Light" panose="020B0502040204020203" pitchFamily="34" charset="0"/>
              </a:rPr>
              <a:t>Trasformazione labels in one-hot encoding</a:t>
            </a:r>
          </a:p>
        </p:txBody>
      </p:sp>
      <p:sp>
        <p:nvSpPr>
          <p:cNvPr id="7" name="CasellaDiTesto 6">
            <a:extLst>
              <a:ext uri="{FF2B5EF4-FFF2-40B4-BE49-F238E27FC236}">
                <a16:creationId xmlns:a16="http://schemas.microsoft.com/office/drawing/2014/main" id="{D94A0FA6-CDC0-4196-AC28-3D99AFE5590B}"/>
              </a:ext>
            </a:extLst>
          </p:cNvPr>
          <p:cNvSpPr txBox="1"/>
          <p:nvPr/>
        </p:nvSpPr>
        <p:spPr>
          <a:xfrm>
            <a:off x="7350711" y="2988648"/>
            <a:ext cx="2139518" cy="954107"/>
          </a:xfrm>
          <a:prstGeom prst="rect">
            <a:avLst/>
          </a:prstGeom>
          <a:noFill/>
        </p:spPr>
        <p:txBody>
          <a:bodyPr wrap="square" rtlCol="0">
            <a:spAutoFit/>
          </a:bodyPr>
          <a:lstStyle/>
          <a:p>
            <a:pPr algn="ctr"/>
            <a:r>
              <a:rPr lang="it-IT" sz="1400" dirty="0">
                <a:solidFill>
                  <a:schemeClr val="bg1"/>
                </a:solidFill>
                <a:latin typeface="Bahnschrift Light" panose="020B0502040204020203" pitchFamily="34" charset="0"/>
              </a:rPr>
              <a:t>Il dataset è stato diviso tra Train (70%) e Test (30%) con divisione equa tra i soggetti</a:t>
            </a:r>
          </a:p>
        </p:txBody>
      </p:sp>
      <p:sp>
        <p:nvSpPr>
          <p:cNvPr id="8" name="CasellaDiTesto 7">
            <a:extLst>
              <a:ext uri="{FF2B5EF4-FFF2-40B4-BE49-F238E27FC236}">
                <a16:creationId xmlns:a16="http://schemas.microsoft.com/office/drawing/2014/main" id="{58A9C315-B2D1-4D9C-90FC-4806A506DBE2}"/>
              </a:ext>
            </a:extLst>
          </p:cNvPr>
          <p:cNvSpPr txBox="1"/>
          <p:nvPr/>
        </p:nvSpPr>
        <p:spPr>
          <a:xfrm>
            <a:off x="4514178" y="4665057"/>
            <a:ext cx="2618913" cy="830997"/>
          </a:xfrm>
          <a:prstGeom prst="rect">
            <a:avLst/>
          </a:prstGeom>
          <a:noFill/>
        </p:spPr>
        <p:txBody>
          <a:bodyPr wrap="square" rtlCol="0">
            <a:spAutoFit/>
          </a:bodyPr>
          <a:lstStyle/>
          <a:p>
            <a:pPr marL="171450" indent="-171450">
              <a:buFont typeface="Arial" panose="020B0604020202020204" pitchFamily="34" charset="0"/>
              <a:buChar char="•"/>
            </a:pPr>
            <a:r>
              <a:rPr lang="it-IT" sz="1200" dirty="0">
                <a:solidFill>
                  <a:schemeClr val="bg1"/>
                </a:solidFill>
                <a:latin typeface="Bahnschrift Light" panose="020B0502040204020203" pitchFamily="34" charset="0"/>
              </a:rPr>
              <a:t>2 </a:t>
            </a:r>
            <a:r>
              <a:rPr lang="it-IT" sz="1200" dirty="0" err="1">
                <a:solidFill>
                  <a:schemeClr val="bg1"/>
                </a:solidFill>
                <a:latin typeface="Bahnschrift Light" panose="020B0502040204020203" pitchFamily="34" charset="0"/>
              </a:rPr>
              <a:t>hidden</a:t>
            </a:r>
            <a:r>
              <a:rPr lang="it-IT" sz="1200" dirty="0">
                <a:solidFill>
                  <a:schemeClr val="bg1"/>
                </a:solidFill>
                <a:latin typeface="Bahnschrift Light" panose="020B0502040204020203" pitchFamily="34" charset="0"/>
              </a:rPr>
              <a:t> </a:t>
            </a:r>
            <a:r>
              <a:rPr lang="it-IT" sz="1200" dirty="0" err="1">
                <a:solidFill>
                  <a:schemeClr val="bg1"/>
                </a:solidFill>
                <a:latin typeface="Bahnschrift Light" panose="020B0502040204020203" pitchFamily="34" charset="0"/>
              </a:rPr>
              <a:t>layer</a:t>
            </a:r>
            <a:r>
              <a:rPr lang="it-IT" sz="1200" dirty="0">
                <a:solidFill>
                  <a:schemeClr val="bg1"/>
                </a:solidFill>
                <a:latin typeface="Bahnschrift Light" panose="020B0502040204020203" pitchFamily="34" charset="0"/>
              </a:rPr>
              <a:t>  </a:t>
            </a:r>
            <a:r>
              <a:rPr lang="it-IT" sz="1200" dirty="0" err="1">
                <a:solidFill>
                  <a:schemeClr val="bg1"/>
                </a:solidFill>
                <a:latin typeface="Bahnschrift Light" panose="020B0502040204020203" pitchFamily="34" charset="0"/>
              </a:rPr>
              <a:t>fully-connected</a:t>
            </a:r>
            <a:r>
              <a:rPr lang="it-IT" sz="1200" dirty="0">
                <a:solidFill>
                  <a:schemeClr val="bg1"/>
                </a:solidFill>
                <a:latin typeface="Bahnschrift Light" panose="020B0502040204020203" pitchFamily="34" charset="0"/>
              </a:rPr>
              <a:t>, funzione di attivazione </a:t>
            </a:r>
            <a:r>
              <a:rPr lang="it-IT" sz="1200" dirty="0" err="1">
                <a:solidFill>
                  <a:schemeClr val="bg1"/>
                </a:solidFill>
                <a:latin typeface="Bahnschrift Light" panose="020B0502040204020203" pitchFamily="34" charset="0"/>
              </a:rPr>
              <a:t>reLU</a:t>
            </a:r>
            <a:r>
              <a:rPr lang="it-IT" sz="1200" dirty="0">
                <a:solidFill>
                  <a:schemeClr val="bg1"/>
                </a:solidFill>
                <a:latin typeface="Bahnschrift Light" panose="020B0502040204020203" pitchFamily="34" charset="0"/>
              </a:rPr>
              <a:t>.</a:t>
            </a:r>
          </a:p>
          <a:p>
            <a:pPr marL="171450" indent="-171450">
              <a:buFont typeface="Arial" panose="020B0604020202020204" pitchFamily="34" charset="0"/>
              <a:buChar char="•"/>
            </a:pPr>
            <a:r>
              <a:rPr lang="it-IT" sz="1200" dirty="0">
                <a:solidFill>
                  <a:schemeClr val="bg1"/>
                </a:solidFill>
                <a:latin typeface="Bahnschrift Light" panose="020B0502040204020203" pitchFamily="34" charset="0"/>
              </a:rPr>
              <a:t>output 3 neuroni e funzione di attivazione </a:t>
            </a:r>
            <a:r>
              <a:rPr lang="it-IT" sz="1200" dirty="0" err="1">
                <a:solidFill>
                  <a:schemeClr val="bg1"/>
                </a:solidFill>
                <a:latin typeface="Bahnschrift Light" panose="020B0502040204020203" pitchFamily="34" charset="0"/>
              </a:rPr>
              <a:t>softmax</a:t>
            </a:r>
            <a:r>
              <a:rPr lang="it-IT" sz="1200" dirty="0">
                <a:solidFill>
                  <a:schemeClr val="bg1"/>
                </a:solidFill>
                <a:latin typeface="Bahnschrift Light" panose="020B0502040204020203" pitchFamily="34" charset="0"/>
              </a:rPr>
              <a:t>. </a:t>
            </a:r>
          </a:p>
        </p:txBody>
      </p:sp>
      <p:sp>
        <p:nvSpPr>
          <p:cNvPr id="9" name="CasellaDiTesto 8">
            <a:extLst>
              <a:ext uri="{FF2B5EF4-FFF2-40B4-BE49-F238E27FC236}">
                <a16:creationId xmlns:a16="http://schemas.microsoft.com/office/drawing/2014/main" id="{35D7FC60-AAF0-4B43-BDCC-0833312DE2EF}"/>
              </a:ext>
            </a:extLst>
          </p:cNvPr>
          <p:cNvSpPr txBox="1"/>
          <p:nvPr/>
        </p:nvSpPr>
        <p:spPr>
          <a:xfrm>
            <a:off x="2055948" y="4757390"/>
            <a:ext cx="2100691" cy="738664"/>
          </a:xfrm>
          <a:prstGeom prst="rect">
            <a:avLst/>
          </a:prstGeom>
          <a:noFill/>
        </p:spPr>
        <p:txBody>
          <a:bodyPr wrap="square" rtlCol="0">
            <a:spAutoFit/>
          </a:bodyPr>
          <a:lstStyle/>
          <a:p>
            <a:pPr marL="285750" indent="-285750">
              <a:buFont typeface="Arial" panose="020B0604020202020204" pitchFamily="34" charset="0"/>
              <a:buChar char="•"/>
            </a:pPr>
            <a:r>
              <a:rPr lang="it-IT" sz="1400" dirty="0">
                <a:solidFill>
                  <a:schemeClr val="bg1"/>
                </a:solidFill>
                <a:latin typeface="Bahnschrift Light" panose="020B0502040204020203" pitchFamily="34" charset="0"/>
              </a:rPr>
              <a:t>Caricamento rete </a:t>
            </a:r>
            <a:r>
              <a:rPr lang="it-IT" sz="1400" dirty="0" err="1">
                <a:solidFill>
                  <a:schemeClr val="bg1"/>
                </a:solidFill>
                <a:latin typeface="Bahnschrift Light" panose="020B0502040204020203" pitchFamily="34" charset="0"/>
              </a:rPr>
              <a:t>pre</a:t>
            </a:r>
            <a:r>
              <a:rPr lang="it-IT" sz="1400" dirty="0">
                <a:solidFill>
                  <a:schemeClr val="bg1"/>
                </a:solidFill>
                <a:latin typeface="Bahnschrift Light" panose="020B0502040204020203" pitchFamily="34" charset="0"/>
              </a:rPr>
              <a:t>-addestrata</a:t>
            </a:r>
          </a:p>
          <a:p>
            <a:pPr marL="285750" indent="-285750">
              <a:buFont typeface="Arial" panose="020B0604020202020204" pitchFamily="34" charset="0"/>
              <a:buChar char="•"/>
            </a:pPr>
            <a:r>
              <a:rPr lang="it-IT" sz="1400" dirty="0">
                <a:solidFill>
                  <a:schemeClr val="bg1"/>
                </a:solidFill>
                <a:latin typeface="Bahnschrift Light" panose="020B0502040204020203" pitchFamily="34" charset="0"/>
              </a:rPr>
              <a:t>Data </a:t>
            </a:r>
            <a:r>
              <a:rPr lang="it-IT" sz="1400" dirty="0" err="1">
                <a:solidFill>
                  <a:schemeClr val="bg1"/>
                </a:solidFill>
                <a:latin typeface="Bahnschrift Light" panose="020B0502040204020203" pitchFamily="34" charset="0"/>
              </a:rPr>
              <a:t>augmentation</a:t>
            </a:r>
            <a:endParaRPr lang="it-IT" sz="1400" dirty="0">
              <a:solidFill>
                <a:schemeClr val="bg1"/>
              </a:solidFill>
              <a:latin typeface="Bahnschrift Light" panose="020B0502040204020203" pitchFamily="34" charset="0"/>
            </a:endParaRPr>
          </a:p>
        </p:txBody>
      </p:sp>
      <p:sp>
        <p:nvSpPr>
          <p:cNvPr id="10" name="CasellaDiTesto 9">
            <a:extLst>
              <a:ext uri="{FF2B5EF4-FFF2-40B4-BE49-F238E27FC236}">
                <a16:creationId xmlns:a16="http://schemas.microsoft.com/office/drawing/2014/main" id="{949F7652-57A4-402D-8B30-79333E950C70}"/>
              </a:ext>
            </a:extLst>
          </p:cNvPr>
          <p:cNvSpPr txBox="1"/>
          <p:nvPr/>
        </p:nvSpPr>
        <p:spPr>
          <a:xfrm>
            <a:off x="7382622" y="4691690"/>
            <a:ext cx="2098568" cy="954107"/>
          </a:xfrm>
          <a:prstGeom prst="rect">
            <a:avLst/>
          </a:prstGeom>
          <a:noFill/>
        </p:spPr>
        <p:txBody>
          <a:bodyPr wrap="square" rtlCol="0">
            <a:spAutoFit/>
          </a:bodyPr>
          <a:lstStyle/>
          <a:p>
            <a:pPr algn="ctr"/>
            <a:r>
              <a:rPr lang="it-IT" sz="1400" dirty="0">
                <a:solidFill>
                  <a:schemeClr val="bg1"/>
                </a:solidFill>
                <a:latin typeface="Bahnschrift Light" panose="020B0502040204020203" pitchFamily="34" charset="0"/>
              </a:rPr>
              <a:t>Addestramento modello con batch size= 4 e numero di epoche pari a 20</a:t>
            </a:r>
          </a:p>
        </p:txBody>
      </p:sp>
    </p:spTree>
    <p:extLst>
      <p:ext uri="{BB962C8B-B14F-4D97-AF65-F5344CB8AC3E}">
        <p14:creationId xmlns:p14="http://schemas.microsoft.com/office/powerpoint/2010/main" val="971293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BCC069-0A89-4631-A733-548155F51A8A}"/>
              </a:ext>
            </a:extLst>
          </p:cNvPr>
          <p:cNvSpPr>
            <a:spLocks noGrp="1"/>
          </p:cNvSpPr>
          <p:nvPr>
            <p:ph type="title"/>
          </p:nvPr>
        </p:nvSpPr>
        <p:spPr>
          <a:xfrm>
            <a:off x="572493" y="238539"/>
            <a:ext cx="11018520" cy="1434415"/>
          </a:xfrm>
        </p:spPr>
        <p:txBody>
          <a:bodyPr anchor="b">
            <a:normAutofit/>
          </a:bodyPr>
          <a:lstStyle/>
          <a:p>
            <a:r>
              <a:rPr lang="it-IT" sz="5400" dirty="0">
                <a:latin typeface="Bahnschrift Light" panose="020B0502040204020203" pitchFamily="34" charset="0"/>
              </a:rPr>
              <a:t>RISULTATI</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sellaDiTesto 4">
            <a:extLst>
              <a:ext uri="{FF2B5EF4-FFF2-40B4-BE49-F238E27FC236}">
                <a16:creationId xmlns:a16="http://schemas.microsoft.com/office/drawing/2014/main" id="{3875718B-130B-422A-A1DE-2125077210C7}"/>
              </a:ext>
            </a:extLst>
          </p:cNvPr>
          <p:cNvSpPr txBox="1"/>
          <p:nvPr/>
        </p:nvSpPr>
        <p:spPr>
          <a:xfrm>
            <a:off x="4546934" y="3762101"/>
            <a:ext cx="3266983" cy="338554"/>
          </a:xfrm>
          <a:prstGeom prst="rect">
            <a:avLst/>
          </a:prstGeom>
          <a:noFill/>
        </p:spPr>
        <p:txBody>
          <a:bodyPr wrap="square" rtlCol="0">
            <a:spAutoFit/>
          </a:bodyPr>
          <a:lstStyle/>
          <a:p>
            <a:r>
              <a:rPr lang="it-IT" sz="1600" dirty="0">
                <a:solidFill>
                  <a:schemeClr val="tx2">
                    <a:lumMod val="25000"/>
                  </a:schemeClr>
                </a:solidFill>
                <a:latin typeface="Bahnschrift Light" panose="020B0502040204020203" pitchFamily="34" charset="0"/>
              </a:rPr>
              <a:t>Si è deciso di utilizzate TF-IDF</a:t>
            </a:r>
            <a:endParaRPr lang="it-IT" dirty="0"/>
          </a:p>
        </p:txBody>
      </p:sp>
      <p:cxnSp>
        <p:nvCxnSpPr>
          <p:cNvPr id="17" name="Connettore 2 16">
            <a:extLst>
              <a:ext uri="{FF2B5EF4-FFF2-40B4-BE49-F238E27FC236}">
                <a16:creationId xmlns:a16="http://schemas.microsoft.com/office/drawing/2014/main" id="{193AE95A-1886-42B7-A885-8E02CE0F56E3}"/>
              </a:ext>
            </a:extLst>
          </p:cNvPr>
          <p:cNvCxnSpPr/>
          <p:nvPr/>
        </p:nvCxnSpPr>
        <p:spPr>
          <a:xfrm>
            <a:off x="6058893" y="4118804"/>
            <a:ext cx="0" cy="305463"/>
          </a:xfrm>
          <a:prstGeom prst="straightConnector1">
            <a:avLst/>
          </a:prstGeom>
          <a:ln>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Segnaposto numero diapositiva 19">
            <a:extLst>
              <a:ext uri="{FF2B5EF4-FFF2-40B4-BE49-F238E27FC236}">
                <a16:creationId xmlns:a16="http://schemas.microsoft.com/office/drawing/2014/main" id="{92FDDFE4-685F-42B2-B8B3-33B242757751}"/>
              </a:ext>
            </a:extLst>
          </p:cNvPr>
          <p:cNvSpPr>
            <a:spLocks noGrp="1"/>
          </p:cNvSpPr>
          <p:nvPr>
            <p:ph type="sldNum" sz="quarter" idx="12"/>
          </p:nvPr>
        </p:nvSpPr>
        <p:spPr/>
        <p:txBody>
          <a:bodyPr/>
          <a:lstStyle/>
          <a:p>
            <a:r>
              <a:rPr lang="it-IT" dirty="0"/>
              <a:t>6</a:t>
            </a:r>
          </a:p>
        </p:txBody>
      </p:sp>
      <p:pic>
        <p:nvPicPr>
          <p:cNvPr id="4" name="Immagine 3">
            <a:extLst>
              <a:ext uri="{FF2B5EF4-FFF2-40B4-BE49-F238E27FC236}">
                <a16:creationId xmlns:a16="http://schemas.microsoft.com/office/drawing/2014/main" id="{CF2F8D00-50D8-441F-9E2F-ECB8893A935F}"/>
              </a:ext>
            </a:extLst>
          </p:cNvPr>
          <p:cNvPicPr>
            <a:picLocks noChangeAspect="1"/>
          </p:cNvPicPr>
          <p:nvPr/>
        </p:nvPicPr>
        <p:blipFill>
          <a:blip r:embed="rId2"/>
          <a:stretch>
            <a:fillRect/>
          </a:stretch>
        </p:blipFill>
        <p:spPr>
          <a:xfrm>
            <a:off x="1145355" y="2284854"/>
            <a:ext cx="3768183" cy="2288291"/>
          </a:xfrm>
          <a:prstGeom prst="rect">
            <a:avLst/>
          </a:prstGeom>
        </p:spPr>
      </p:pic>
      <p:pic>
        <p:nvPicPr>
          <p:cNvPr id="7" name="Immagine 6">
            <a:extLst>
              <a:ext uri="{FF2B5EF4-FFF2-40B4-BE49-F238E27FC236}">
                <a16:creationId xmlns:a16="http://schemas.microsoft.com/office/drawing/2014/main" id="{62F6BD26-EBB2-4083-BCA9-2FDB727B1DCB}"/>
              </a:ext>
            </a:extLst>
          </p:cNvPr>
          <p:cNvPicPr>
            <a:picLocks noChangeAspect="1"/>
          </p:cNvPicPr>
          <p:nvPr/>
        </p:nvPicPr>
        <p:blipFill>
          <a:blip r:embed="rId3"/>
          <a:stretch>
            <a:fillRect/>
          </a:stretch>
        </p:blipFill>
        <p:spPr>
          <a:xfrm>
            <a:off x="6558025" y="2284854"/>
            <a:ext cx="3689689" cy="2338023"/>
          </a:xfrm>
          <a:prstGeom prst="rect">
            <a:avLst/>
          </a:prstGeom>
        </p:spPr>
      </p:pic>
      <p:pic>
        <p:nvPicPr>
          <p:cNvPr id="9" name="Immagine 8">
            <a:extLst>
              <a:ext uri="{FF2B5EF4-FFF2-40B4-BE49-F238E27FC236}">
                <a16:creationId xmlns:a16="http://schemas.microsoft.com/office/drawing/2014/main" id="{45386593-518C-4200-BC76-A0FCDDC086C5}"/>
              </a:ext>
            </a:extLst>
          </p:cNvPr>
          <p:cNvPicPr>
            <a:picLocks noChangeAspect="1"/>
          </p:cNvPicPr>
          <p:nvPr/>
        </p:nvPicPr>
        <p:blipFill>
          <a:blip r:embed="rId4"/>
          <a:stretch>
            <a:fillRect/>
          </a:stretch>
        </p:blipFill>
        <p:spPr>
          <a:xfrm>
            <a:off x="3586050" y="5024423"/>
            <a:ext cx="4227867" cy="1630303"/>
          </a:xfrm>
          <a:prstGeom prst="rect">
            <a:avLst/>
          </a:prstGeom>
        </p:spPr>
      </p:pic>
      <p:sp>
        <p:nvSpPr>
          <p:cNvPr id="11" name="CasellaDiTesto 10">
            <a:extLst>
              <a:ext uri="{FF2B5EF4-FFF2-40B4-BE49-F238E27FC236}">
                <a16:creationId xmlns:a16="http://schemas.microsoft.com/office/drawing/2014/main" id="{8B66DB9B-0003-42FE-8438-0C40FB2FAB92}"/>
              </a:ext>
            </a:extLst>
          </p:cNvPr>
          <p:cNvSpPr txBox="1"/>
          <p:nvPr/>
        </p:nvSpPr>
        <p:spPr>
          <a:xfrm>
            <a:off x="4113496" y="1802337"/>
            <a:ext cx="3648722" cy="369332"/>
          </a:xfrm>
          <a:prstGeom prst="rect">
            <a:avLst/>
          </a:prstGeom>
          <a:noFill/>
        </p:spPr>
        <p:txBody>
          <a:bodyPr wrap="square" rtlCol="0">
            <a:spAutoFit/>
          </a:bodyPr>
          <a:lstStyle/>
          <a:p>
            <a:r>
              <a:rPr lang="it-IT" b="1" dirty="0">
                <a:latin typeface="Bahnschrift Light" panose="020B0502040204020203" pitchFamily="34" charset="0"/>
              </a:rPr>
              <a:t>TRAIN/VALIDATION HISTORY</a:t>
            </a:r>
          </a:p>
        </p:txBody>
      </p:sp>
    </p:spTree>
    <p:extLst>
      <p:ext uri="{BB962C8B-B14F-4D97-AF65-F5344CB8AC3E}">
        <p14:creationId xmlns:p14="http://schemas.microsoft.com/office/powerpoint/2010/main" val="2244504605"/>
      </p:ext>
    </p:extLst>
  </p:cSld>
  <p:clrMapOvr>
    <a:masterClrMapping/>
  </p:clrMapOvr>
</p:sld>
</file>

<file path=ppt/theme/theme1.xml><?xml version="1.0" encoding="utf-8"?>
<a:theme xmlns:a="http://schemas.openxmlformats.org/drawingml/2006/main" name="Tema di Office">
  <a:themeElements>
    <a:clrScheme name="Blu verde">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503</Words>
  <Application>Microsoft Office PowerPoint</Application>
  <PresentationFormat>Widescreen</PresentationFormat>
  <Paragraphs>123</Paragraphs>
  <Slides>16</Slides>
  <Notes>0</Notes>
  <HiddenSlides>0</HiddenSlides>
  <MMClips>3</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16</vt:i4>
      </vt:variant>
    </vt:vector>
  </HeadingPairs>
  <TitlesOfParts>
    <vt:vector size="22" baseType="lpstr">
      <vt:lpstr>Arial</vt:lpstr>
      <vt:lpstr>Bahnschrift Light</vt:lpstr>
      <vt:lpstr>Calibri</vt:lpstr>
      <vt:lpstr>Calibri Light</vt:lpstr>
      <vt:lpstr>Montserrat</vt:lpstr>
      <vt:lpstr>Tema di Office</vt:lpstr>
      <vt:lpstr>Digital Signal &amp; Image Management </vt:lpstr>
      <vt:lpstr>DATASET</vt:lpstr>
      <vt:lpstr>MODELLO</vt:lpstr>
      <vt:lpstr>RISULTATI</vt:lpstr>
      <vt:lpstr>DEMO</vt:lpstr>
      <vt:lpstr>Digital Signal &amp; Image Management </vt:lpstr>
      <vt:lpstr>DATASET</vt:lpstr>
      <vt:lpstr>MODELLO</vt:lpstr>
      <vt:lpstr>RISULTATI</vt:lpstr>
      <vt:lpstr>DEMO</vt:lpstr>
      <vt:lpstr>Digital Signal &amp; Image Management </vt:lpstr>
      <vt:lpstr>DATASET</vt:lpstr>
      <vt:lpstr>MODELLO PARTE 1</vt:lpstr>
      <vt:lpstr>MODELLO PARTE 2</vt:lpstr>
      <vt:lpstr>DEMO</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UN’ANALISI SULLE RECENSIONI DELLA CATEGORIA ‘GROCERY AND GOURMET FOOD’</dc:title>
  <dc:creator>l.nembrini@campus.unimib.it</dc:creator>
  <cp:lastModifiedBy>l.nembrini@campus.unimib.it</cp:lastModifiedBy>
  <cp:revision>21</cp:revision>
  <dcterms:created xsi:type="dcterms:W3CDTF">2022-01-24T11:32:54Z</dcterms:created>
  <dcterms:modified xsi:type="dcterms:W3CDTF">2022-02-09T15:38:13Z</dcterms:modified>
</cp:coreProperties>
</file>